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7" r:id="rId3"/>
    <p:sldId id="339" r:id="rId4"/>
    <p:sldId id="589" r:id="rId5"/>
    <p:sldId id="592" r:id="rId6"/>
    <p:sldId id="616" r:id="rId7"/>
    <p:sldId id="590" r:id="rId8"/>
    <p:sldId id="597" r:id="rId9"/>
    <p:sldId id="594" r:id="rId10"/>
    <p:sldId id="619" r:id="rId11"/>
    <p:sldId id="615" r:id="rId12"/>
    <p:sldId id="613" r:id="rId13"/>
    <p:sldId id="602" r:id="rId14"/>
    <p:sldId id="591" r:id="rId15"/>
    <p:sldId id="599" r:id="rId16"/>
    <p:sldId id="622" r:id="rId17"/>
    <p:sldId id="624" r:id="rId18"/>
    <p:sldId id="617" r:id="rId19"/>
    <p:sldId id="605" r:id="rId20"/>
    <p:sldId id="598" r:id="rId21"/>
    <p:sldId id="596" r:id="rId22"/>
    <p:sldId id="376" r:id="rId23"/>
    <p:sldId id="593" r:id="rId24"/>
    <p:sldId id="595" r:id="rId25"/>
    <p:sldId id="612" r:id="rId26"/>
    <p:sldId id="603" r:id="rId27"/>
    <p:sldId id="620" r:id="rId28"/>
    <p:sldId id="607" r:id="rId29"/>
    <p:sldId id="606" r:id="rId30"/>
    <p:sldId id="621" r:id="rId31"/>
    <p:sldId id="609" r:id="rId32"/>
    <p:sldId id="626" r:id="rId33"/>
    <p:sldId id="625" r:id="rId34"/>
    <p:sldId id="342" r:id="rId35"/>
    <p:sldId id="258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ED51F-DFA8-41C7-94C7-70A08568320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nl-BE"/>
        </a:p>
      </dgm:t>
    </dgm:pt>
    <dgm:pt modelId="{AA85674C-2D9B-48AE-A615-B88E62BF61F4}">
      <dgm:prSet phldrT="[Tekst]" custT="1"/>
      <dgm:spPr/>
      <dgm:t>
        <a:bodyPr/>
        <a:lstStyle/>
        <a:p>
          <a:r>
            <a:rPr lang="nl-BE" sz="2000" dirty="0">
              <a:latin typeface="+mj-lt"/>
            </a:rPr>
            <a:t>Recht om in België te werken </a:t>
          </a:r>
        </a:p>
        <a:p>
          <a:endParaRPr lang="nl-BE" sz="2000" dirty="0">
            <a:latin typeface="+mj-lt"/>
          </a:endParaRPr>
        </a:p>
        <a:p>
          <a:r>
            <a:rPr lang="nl-BE" sz="2000" dirty="0">
              <a:latin typeface="+mj-lt"/>
            </a:rPr>
            <a:t>Recht om in België te verblijven </a:t>
          </a:r>
          <a:endParaRPr lang="nl-BE" sz="1100" dirty="0">
            <a:latin typeface="+mj-lt"/>
          </a:endParaRPr>
        </a:p>
      </dgm:t>
    </dgm:pt>
    <dgm:pt modelId="{8F45C56A-13A3-47C4-A81C-3307F9362C72}" type="parTrans" cxnId="{F54FE650-B2AE-427C-8F91-C1206BEAA455}">
      <dgm:prSet/>
      <dgm:spPr/>
      <dgm:t>
        <a:bodyPr/>
        <a:lstStyle/>
        <a:p>
          <a:endParaRPr lang="nl-BE"/>
        </a:p>
      </dgm:t>
    </dgm:pt>
    <dgm:pt modelId="{E23B97B1-9E90-437C-BCC7-2BC0147E70A9}" type="sibTrans" cxnId="{F54FE650-B2AE-427C-8F91-C1206BEAA455}">
      <dgm:prSet/>
      <dgm:spPr/>
      <dgm:t>
        <a:bodyPr/>
        <a:lstStyle/>
        <a:p>
          <a:endParaRPr lang="nl-BE"/>
        </a:p>
      </dgm:t>
    </dgm:pt>
    <dgm:pt modelId="{148476C6-8533-4E53-BB91-EDEA530E8A62}">
      <dgm:prSet phldrT="[Tekst]" custT="1"/>
      <dgm:spPr/>
      <dgm:t>
        <a:bodyPr/>
        <a:lstStyle/>
        <a:p>
          <a:r>
            <a:rPr lang="nl-BE" sz="1400" b="1" dirty="0" err="1">
              <a:latin typeface="+mj-lt"/>
            </a:rPr>
            <a:t>Gecombi-neerde</a:t>
          </a:r>
          <a:r>
            <a:rPr lang="nl-BE" sz="1400" b="1" dirty="0">
              <a:latin typeface="+mj-lt"/>
            </a:rPr>
            <a:t> vergunning </a:t>
          </a:r>
        </a:p>
      </dgm:t>
    </dgm:pt>
    <dgm:pt modelId="{6D2EC20D-D9F8-4800-B285-631F3E39D715}" type="parTrans" cxnId="{B05771EB-551B-42EF-8C20-6715BC3FA545}">
      <dgm:prSet/>
      <dgm:spPr/>
      <dgm:t>
        <a:bodyPr/>
        <a:lstStyle/>
        <a:p>
          <a:endParaRPr lang="nl-BE"/>
        </a:p>
      </dgm:t>
    </dgm:pt>
    <dgm:pt modelId="{4C11DE6B-061D-46AB-BC11-D9C1F0912028}" type="sibTrans" cxnId="{B05771EB-551B-42EF-8C20-6715BC3FA545}">
      <dgm:prSet/>
      <dgm:spPr/>
      <dgm:t>
        <a:bodyPr/>
        <a:lstStyle/>
        <a:p>
          <a:endParaRPr lang="nl-BE"/>
        </a:p>
      </dgm:t>
    </dgm:pt>
    <dgm:pt modelId="{21A035C6-C194-4960-86A1-C1071ADD328F}">
      <dgm:prSet phldrT="[Tekst]" custT="1"/>
      <dgm:spPr/>
      <dgm:t>
        <a:bodyPr/>
        <a:lstStyle/>
        <a:p>
          <a:r>
            <a:rPr lang="nl-BE" sz="1200" dirty="0" err="1">
              <a:latin typeface="+mj-lt"/>
            </a:rPr>
            <a:t>Gezinshereni-ging</a:t>
          </a:r>
          <a:endParaRPr lang="nl-BE" sz="1200" dirty="0">
            <a:latin typeface="+mj-lt"/>
          </a:endParaRPr>
        </a:p>
      </dgm:t>
    </dgm:pt>
    <dgm:pt modelId="{B64C78F9-78CC-4CF7-991D-227877FD5B76}" type="parTrans" cxnId="{B0E35183-2093-40C3-8BC5-8339FA1D9564}">
      <dgm:prSet/>
      <dgm:spPr/>
      <dgm:t>
        <a:bodyPr/>
        <a:lstStyle/>
        <a:p>
          <a:endParaRPr lang="nl-BE"/>
        </a:p>
      </dgm:t>
    </dgm:pt>
    <dgm:pt modelId="{4C5FE692-E39F-4E53-BD4F-96F73A262520}" type="sibTrans" cxnId="{B0E35183-2093-40C3-8BC5-8339FA1D9564}">
      <dgm:prSet/>
      <dgm:spPr/>
      <dgm:t>
        <a:bodyPr/>
        <a:lstStyle/>
        <a:p>
          <a:endParaRPr lang="nl-BE"/>
        </a:p>
      </dgm:t>
    </dgm:pt>
    <dgm:pt modelId="{1E5270AA-F7F2-4162-9EF7-7A7466A79D95}">
      <dgm:prSet phldrT="[Tekst]" custT="1"/>
      <dgm:spPr/>
      <dgm:t>
        <a:bodyPr/>
        <a:lstStyle/>
        <a:p>
          <a:r>
            <a:rPr lang="nl-BE" sz="1000" dirty="0">
              <a:latin typeface="+mj-lt"/>
            </a:rPr>
            <a:t>Visum D / Formaliteiten</a:t>
          </a:r>
        </a:p>
      </dgm:t>
    </dgm:pt>
    <dgm:pt modelId="{AE2A9809-0DDC-407C-A01B-D680F0C6488B}" type="parTrans" cxnId="{36F47331-B765-4B13-9197-B5BC97E206BB}">
      <dgm:prSet/>
      <dgm:spPr/>
      <dgm:t>
        <a:bodyPr/>
        <a:lstStyle/>
        <a:p>
          <a:endParaRPr lang="nl-BE"/>
        </a:p>
      </dgm:t>
    </dgm:pt>
    <dgm:pt modelId="{1A48706D-799E-4AD5-9889-C8C0EF5A77CA}" type="sibTrans" cxnId="{36F47331-B765-4B13-9197-B5BC97E206BB}">
      <dgm:prSet/>
      <dgm:spPr/>
      <dgm:t>
        <a:bodyPr/>
        <a:lstStyle/>
        <a:p>
          <a:endParaRPr lang="nl-BE"/>
        </a:p>
      </dgm:t>
    </dgm:pt>
    <dgm:pt modelId="{2BA33ECD-67CF-4BC3-B491-62451C905564}">
      <dgm:prSet phldrT="[Tekst]" custT="1"/>
      <dgm:spPr/>
      <dgm:t>
        <a:bodyPr/>
        <a:lstStyle/>
        <a:p>
          <a:r>
            <a:rPr lang="nl-BE" sz="1000" dirty="0">
              <a:latin typeface="+mj-lt"/>
            </a:rPr>
            <a:t>Hooggeschoold personeel / </a:t>
          </a:r>
          <a:r>
            <a:rPr lang="nl-BE" sz="1000" dirty="0" err="1">
              <a:latin typeface="+mj-lt"/>
            </a:rPr>
            <a:t>knelpuntberoe-pen</a:t>
          </a:r>
          <a:r>
            <a:rPr lang="nl-BE" sz="1000" dirty="0">
              <a:latin typeface="+mj-lt"/>
            </a:rPr>
            <a:t>/ vele andere</a:t>
          </a:r>
        </a:p>
      </dgm:t>
    </dgm:pt>
    <dgm:pt modelId="{BC049EE0-DCA0-41BC-A87B-8A1499BFED5A}" type="parTrans" cxnId="{5BAE3487-E435-480C-A74C-BC4096D9E389}">
      <dgm:prSet/>
      <dgm:spPr/>
      <dgm:t>
        <a:bodyPr/>
        <a:lstStyle/>
        <a:p>
          <a:endParaRPr lang="nl-BE"/>
        </a:p>
      </dgm:t>
    </dgm:pt>
    <dgm:pt modelId="{D5F22AF3-2CAD-4AA2-840C-4EFB8F3B21D6}" type="sibTrans" cxnId="{5BAE3487-E435-480C-A74C-BC4096D9E389}">
      <dgm:prSet/>
      <dgm:spPr/>
      <dgm:t>
        <a:bodyPr/>
        <a:lstStyle/>
        <a:p>
          <a:endParaRPr lang="nl-BE"/>
        </a:p>
      </dgm:t>
    </dgm:pt>
    <dgm:pt modelId="{830148FD-C258-4B9A-87A5-DB3A48AFC4EE}">
      <dgm:prSet phldrT="[Tekst]"/>
      <dgm:spPr/>
      <dgm:t>
        <a:bodyPr/>
        <a:lstStyle/>
        <a:p>
          <a:r>
            <a:rPr lang="nl-BE" dirty="0">
              <a:latin typeface="+mj-lt"/>
            </a:rPr>
            <a:t>Nationaliteit</a:t>
          </a:r>
        </a:p>
      </dgm:t>
    </dgm:pt>
    <dgm:pt modelId="{C9AEE2F9-A92D-4B8D-9C43-BFB57569959D}" type="parTrans" cxnId="{2A694399-FFE4-4C1B-A585-1D8456061456}">
      <dgm:prSet/>
      <dgm:spPr/>
      <dgm:t>
        <a:bodyPr/>
        <a:lstStyle/>
        <a:p>
          <a:endParaRPr lang="nl-BE"/>
        </a:p>
      </dgm:t>
    </dgm:pt>
    <dgm:pt modelId="{1DD56D49-5D08-48B1-B087-7232200701C2}" type="sibTrans" cxnId="{2A694399-FFE4-4C1B-A585-1D8456061456}">
      <dgm:prSet/>
      <dgm:spPr/>
      <dgm:t>
        <a:bodyPr/>
        <a:lstStyle/>
        <a:p>
          <a:endParaRPr lang="nl-BE"/>
        </a:p>
      </dgm:t>
    </dgm:pt>
    <dgm:pt modelId="{8F340946-C869-471A-BEDB-0D1BB459B174}" type="pres">
      <dgm:prSet presAssocID="{44FED51F-DFA8-41C7-94C7-70A085683204}" presName="Name0" presStyleCnt="0">
        <dgm:presLayoutVars>
          <dgm:chMax val="1"/>
          <dgm:chPref val="1"/>
        </dgm:presLayoutVars>
      </dgm:prSet>
      <dgm:spPr/>
    </dgm:pt>
    <dgm:pt modelId="{39479C3E-4738-4690-B4AD-0B162AC12E17}" type="pres">
      <dgm:prSet presAssocID="{AA85674C-2D9B-48AE-A615-B88E62BF61F4}" presName="Parent" presStyleLbl="node0" presStyleIdx="0" presStyleCnt="1">
        <dgm:presLayoutVars>
          <dgm:chMax val="5"/>
          <dgm:chPref val="5"/>
        </dgm:presLayoutVars>
      </dgm:prSet>
      <dgm:spPr/>
    </dgm:pt>
    <dgm:pt modelId="{6AEE8975-0463-4DE9-9052-09A88892FFAB}" type="pres">
      <dgm:prSet presAssocID="{AA85674C-2D9B-48AE-A615-B88E62BF61F4}" presName="Accent2" presStyleLbl="node1" presStyleIdx="0" presStyleCnt="19"/>
      <dgm:spPr/>
    </dgm:pt>
    <dgm:pt modelId="{C8E84008-A052-4815-A771-2968561637DC}" type="pres">
      <dgm:prSet presAssocID="{AA85674C-2D9B-48AE-A615-B88E62BF61F4}" presName="Accent3" presStyleLbl="node1" presStyleIdx="1" presStyleCnt="19"/>
      <dgm:spPr/>
    </dgm:pt>
    <dgm:pt modelId="{65AFC881-50CD-415C-9992-BD09E64B2CDF}" type="pres">
      <dgm:prSet presAssocID="{AA85674C-2D9B-48AE-A615-B88E62BF61F4}" presName="Accent4" presStyleLbl="node1" presStyleIdx="2" presStyleCnt="19"/>
      <dgm:spPr/>
    </dgm:pt>
    <dgm:pt modelId="{6CC66A26-152F-41D6-A3C3-AA4BAC28430D}" type="pres">
      <dgm:prSet presAssocID="{AA85674C-2D9B-48AE-A615-B88E62BF61F4}" presName="Accent5" presStyleLbl="node1" presStyleIdx="3" presStyleCnt="19" custLinFactX="-89808" custLinFactY="153240" custLinFactNeighborX="-100000" custLinFactNeighborY="200000"/>
      <dgm:spPr/>
    </dgm:pt>
    <dgm:pt modelId="{FB6157A7-90EC-4459-AD6B-9C35B1F499A4}" type="pres">
      <dgm:prSet presAssocID="{AA85674C-2D9B-48AE-A615-B88E62BF61F4}" presName="Accent6" presStyleLbl="node1" presStyleIdx="4" presStyleCnt="19"/>
      <dgm:spPr/>
    </dgm:pt>
    <dgm:pt modelId="{C219E172-6F34-4DBD-A5EA-9098D324F50B}" type="pres">
      <dgm:prSet presAssocID="{148476C6-8533-4E53-BB91-EDEA530E8A62}" presName="Child1" presStyleLbl="node1" presStyleIdx="5" presStyleCnt="19" custScaleX="118301" custScaleY="124761">
        <dgm:presLayoutVars>
          <dgm:chMax val="0"/>
          <dgm:chPref val="0"/>
        </dgm:presLayoutVars>
      </dgm:prSet>
      <dgm:spPr/>
    </dgm:pt>
    <dgm:pt modelId="{B96A505E-8229-41DA-94D0-BDB2144E2CD3}" type="pres">
      <dgm:prSet presAssocID="{148476C6-8533-4E53-BB91-EDEA530E8A62}" presName="Accent7" presStyleCnt="0"/>
      <dgm:spPr/>
    </dgm:pt>
    <dgm:pt modelId="{792A7CA0-7578-4FE1-8BCE-DF714E6F1857}" type="pres">
      <dgm:prSet presAssocID="{148476C6-8533-4E53-BB91-EDEA530E8A62}" presName="AccentHold1" presStyleLbl="node1" presStyleIdx="6" presStyleCnt="19" custLinFactY="-100000" custLinFactNeighborX="-37086" custLinFactNeighborY="-122087"/>
      <dgm:spPr/>
    </dgm:pt>
    <dgm:pt modelId="{DCFEC144-32F2-4BF6-BDA4-DCCA12A5D410}" type="pres">
      <dgm:prSet presAssocID="{148476C6-8533-4E53-BB91-EDEA530E8A62}" presName="Accent8" presStyleCnt="0"/>
      <dgm:spPr/>
    </dgm:pt>
    <dgm:pt modelId="{20759402-7961-4B1C-9AF7-19D405F15340}" type="pres">
      <dgm:prSet presAssocID="{148476C6-8533-4E53-BB91-EDEA530E8A62}" presName="AccentHold2" presStyleLbl="node1" presStyleIdx="7" presStyleCnt="19"/>
      <dgm:spPr/>
    </dgm:pt>
    <dgm:pt modelId="{5F24A85C-11C9-466C-BD59-976A22573031}" type="pres">
      <dgm:prSet presAssocID="{2BA33ECD-67CF-4BC3-B491-62451C905564}" presName="Child2" presStyleLbl="node1" presStyleIdx="8" presStyleCnt="19" custScaleX="108289" custScaleY="111484">
        <dgm:presLayoutVars>
          <dgm:chMax val="0"/>
          <dgm:chPref val="0"/>
        </dgm:presLayoutVars>
      </dgm:prSet>
      <dgm:spPr/>
    </dgm:pt>
    <dgm:pt modelId="{94E75CAB-7445-4C18-8EEB-2EB47C73448F}" type="pres">
      <dgm:prSet presAssocID="{2BA33ECD-67CF-4BC3-B491-62451C905564}" presName="Accent9" presStyleCnt="0"/>
      <dgm:spPr/>
    </dgm:pt>
    <dgm:pt modelId="{A690D4A8-454F-472B-B847-E1F8F4BE45F4}" type="pres">
      <dgm:prSet presAssocID="{2BA33ECD-67CF-4BC3-B491-62451C905564}" presName="AccentHold1" presStyleLbl="node1" presStyleIdx="9" presStyleCnt="19"/>
      <dgm:spPr/>
    </dgm:pt>
    <dgm:pt modelId="{C3151880-35AE-4C45-9CA5-307AEA0DEE3D}" type="pres">
      <dgm:prSet presAssocID="{2BA33ECD-67CF-4BC3-B491-62451C905564}" presName="Accent10" presStyleCnt="0"/>
      <dgm:spPr/>
    </dgm:pt>
    <dgm:pt modelId="{F933EE1E-6116-4B8C-A8B8-DB67BA62ACA9}" type="pres">
      <dgm:prSet presAssocID="{2BA33ECD-67CF-4BC3-B491-62451C905564}" presName="AccentHold2" presStyleLbl="node1" presStyleIdx="10" presStyleCnt="19"/>
      <dgm:spPr/>
    </dgm:pt>
    <dgm:pt modelId="{3F104139-7F4F-47DE-8BB0-CF82E90CCB30}" type="pres">
      <dgm:prSet presAssocID="{2BA33ECD-67CF-4BC3-B491-62451C905564}" presName="Accent11" presStyleCnt="0"/>
      <dgm:spPr/>
    </dgm:pt>
    <dgm:pt modelId="{CB91069E-3B53-47DC-A1C7-E3F0AE7658EF}" type="pres">
      <dgm:prSet presAssocID="{2BA33ECD-67CF-4BC3-B491-62451C905564}" presName="AccentHold3" presStyleLbl="node1" presStyleIdx="11" presStyleCnt="19" custLinFactX="200000" custLinFactNeighborX="219300" custLinFactNeighborY="9984"/>
      <dgm:spPr/>
    </dgm:pt>
    <dgm:pt modelId="{62F311EA-2125-461E-807D-54B2B5967B45}" type="pres">
      <dgm:prSet presAssocID="{830148FD-C258-4B9A-87A5-DB3A48AFC4EE}" presName="Child3" presStyleLbl="node1" presStyleIdx="12" presStyleCnt="19">
        <dgm:presLayoutVars>
          <dgm:chMax val="0"/>
          <dgm:chPref val="0"/>
        </dgm:presLayoutVars>
      </dgm:prSet>
      <dgm:spPr/>
    </dgm:pt>
    <dgm:pt modelId="{B285830E-B42D-4D5A-88AA-C73D7F91E650}" type="pres">
      <dgm:prSet presAssocID="{830148FD-C258-4B9A-87A5-DB3A48AFC4EE}" presName="Accent12" presStyleCnt="0"/>
      <dgm:spPr/>
    </dgm:pt>
    <dgm:pt modelId="{4BD18D8C-DDC3-455A-AF60-C2CF20365B66}" type="pres">
      <dgm:prSet presAssocID="{830148FD-C258-4B9A-87A5-DB3A48AFC4EE}" presName="AccentHold1" presStyleLbl="node1" presStyleIdx="13" presStyleCnt="19"/>
      <dgm:spPr/>
    </dgm:pt>
    <dgm:pt modelId="{CCBA2BC6-5801-4AB2-B1F3-97BCE2228B70}" type="pres">
      <dgm:prSet presAssocID="{21A035C6-C194-4960-86A1-C1071ADD328F}" presName="Child4" presStyleLbl="node1" presStyleIdx="14" presStyleCnt="19" custScaleX="118234" custScaleY="120314">
        <dgm:presLayoutVars>
          <dgm:chMax val="0"/>
          <dgm:chPref val="0"/>
        </dgm:presLayoutVars>
      </dgm:prSet>
      <dgm:spPr/>
    </dgm:pt>
    <dgm:pt modelId="{E2ADE45C-426D-4EB1-B1C4-31D274FD7C42}" type="pres">
      <dgm:prSet presAssocID="{21A035C6-C194-4960-86A1-C1071ADD328F}" presName="Accent13" presStyleCnt="0"/>
      <dgm:spPr/>
    </dgm:pt>
    <dgm:pt modelId="{7DE96770-A088-4DC8-B3B2-DAAED4D136CC}" type="pres">
      <dgm:prSet presAssocID="{21A035C6-C194-4960-86A1-C1071ADD328F}" presName="AccentHold1" presStyleLbl="node1" presStyleIdx="15" presStyleCnt="19"/>
      <dgm:spPr/>
    </dgm:pt>
    <dgm:pt modelId="{BD7A60FB-1D25-464C-B76C-71AB0645E447}" type="pres">
      <dgm:prSet presAssocID="{1E5270AA-F7F2-4162-9EF7-7A7466A79D95}" presName="Child5" presStyleLbl="node1" presStyleIdx="16" presStyleCnt="19">
        <dgm:presLayoutVars>
          <dgm:chMax val="0"/>
          <dgm:chPref val="0"/>
        </dgm:presLayoutVars>
      </dgm:prSet>
      <dgm:spPr/>
    </dgm:pt>
    <dgm:pt modelId="{E97CA9B0-66CC-41CF-9DA0-49DA2D60FC4B}" type="pres">
      <dgm:prSet presAssocID="{1E5270AA-F7F2-4162-9EF7-7A7466A79D95}" presName="Accent15" presStyleCnt="0"/>
      <dgm:spPr/>
    </dgm:pt>
    <dgm:pt modelId="{F8ABDF6E-CBC6-460E-A679-CACB4C11CBE8}" type="pres">
      <dgm:prSet presAssocID="{1E5270AA-F7F2-4162-9EF7-7A7466A79D95}" presName="AccentHold2" presStyleLbl="node1" presStyleIdx="17" presStyleCnt="19"/>
      <dgm:spPr/>
    </dgm:pt>
    <dgm:pt modelId="{8BE2D344-C68D-4A95-9908-C9074F40E12A}" type="pres">
      <dgm:prSet presAssocID="{1E5270AA-F7F2-4162-9EF7-7A7466A79D95}" presName="Accent16" presStyleCnt="0"/>
      <dgm:spPr/>
    </dgm:pt>
    <dgm:pt modelId="{11E04E12-78B8-49A4-9452-171CFFD20979}" type="pres">
      <dgm:prSet presAssocID="{1E5270AA-F7F2-4162-9EF7-7A7466A79D95}" presName="AccentHold3" presStyleLbl="node1" presStyleIdx="18" presStyleCnt="19"/>
      <dgm:spPr/>
    </dgm:pt>
  </dgm:ptLst>
  <dgm:cxnLst>
    <dgm:cxn modelId="{38A35027-2A16-4DD2-90D4-CBC330DC3B2E}" type="presOf" srcId="{830148FD-C258-4B9A-87A5-DB3A48AFC4EE}" destId="{62F311EA-2125-461E-807D-54B2B5967B45}" srcOrd="0" destOrd="0" presId="urn:microsoft.com/office/officeart/2009/3/layout/CircleRelationship"/>
    <dgm:cxn modelId="{36F47331-B765-4B13-9197-B5BC97E206BB}" srcId="{AA85674C-2D9B-48AE-A615-B88E62BF61F4}" destId="{1E5270AA-F7F2-4162-9EF7-7A7466A79D95}" srcOrd="4" destOrd="0" parTransId="{AE2A9809-0DDC-407C-A01B-D680F0C6488B}" sibTransId="{1A48706D-799E-4AD5-9889-C8C0EF5A77CA}"/>
    <dgm:cxn modelId="{8365253A-2CBB-4C70-8FD4-E6BFD41EBE68}" type="presOf" srcId="{21A035C6-C194-4960-86A1-C1071ADD328F}" destId="{CCBA2BC6-5801-4AB2-B1F3-97BCE2228B70}" srcOrd="0" destOrd="0" presId="urn:microsoft.com/office/officeart/2009/3/layout/CircleRelationship"/>
    <dgm:cxn modelId="{B4142C68-1EFF-41A0-8944-9951B827EF9C}" type="presOf" srcId="{148476C6-8533-4E53-BB91-EDEA530E8A62}" destId="{C219E172-6F34-4DBD-A5EA-9098D324F50B}" srcOrd="0" destOrd="0" presId="urn:microsoft.com/office/officeart/2009/3/layout/CircleRelationship"/>
    <dgm:cxn modelId="{F54FE650-B2AE-427C-8F91-C1206BEAA455}" srcId="{44FED51F-DFA8-41C7-94C7-70A085683204}" destId="{AA85674C-2D9B-48AE-A615-B88E62BF61F4}" srcOrd="0" destOrd="0" parTransId="{8F45C56A-13A3-47C4-A81C-3307F9362C72}" sibTransId="{E23B97B1-9E90-437C-BCC7-2BC0147E70A9}"/>
    <dgm:cxn modelId="{5408A451-FAAF-4D9B-8CFD-0F40DA8C0F23}" type="presOf" srcId="{44FED51F-DFA8-41C7-94C7-70A085683204}" destId="{8F340946-C869-471A-BEDB-0D1BB459B174}" srcOrd="0" destOrd="0" presId="urn:microsoft.com/office/officeart/2009/3/layout/CircleRelationship"/>
    <dgm:cxn modelId="{4F93EE77-4033-4C29-BBC4-DE68BA8A03FA}" type="presOf" srcId="{1E5270AA-F7F2-4162-9EF7-7A7466A79D95}" destId="{BD7A60FB-1D25-464C-B76C-71AB0645E447}" srcOrd="0" destOrd="0" presId="urn:microsoft.com/office/officeart/2009/3/layout/CircleRelationship"/>
    <dgm:cxn modelId="{B0E35183-2093-40C3-8BC5-8339FA1D9564}" srcId="{AA85674C-2D9B-48AE-A615-B88E62BF61F4}" destId="{21A035C6-C194-4960-86A1-C1071ADD328F}" srcOrd="3" destOrd="0" parTransId="{B64C78F9-78CC-4CF7-991D-227877FD5B76}" sibTransId="{4C5FE692-E39F-4E53-BD4F-96F73A262520}"/>
    <dgm:cxn modelId="{5BAE3487-E435-480C-A74C-BC4096D9E389}" srcId="{AA85674C-2D9B-48AE-A615-B88E62BF61F4}" destId="{2BA33ECD-67CF-4BC3-B491-62451C905564}" srcOrd="1" destOrd="0" parTransId="{BC049EE0-DCA0-41BC-A87B-8A1499BFED5A}" sibTransId="{D5F22AF3-2CAD-4AA2-840C-4EFB8F3B21D6}"/>
    <dgm:cxn modelId="{2A694399-FFE4-4C1B-A585-1D8456061456}" srcId="{AA85674C-2D9B-48AE-A615-B88E62BF61F4}" destId="{830148FD-C258-4B9A-87A5-DB3A48AFC4EE}" srcOrd="2" destOrd="0" parTransId="{C9AEE2F9-A92D-4B8D-9C43-BFB57569959D}" sibTransId="{1DD56D49-5D08-48B1-B087-7232200701C2}"/>
    <dgm:cxn modelId="{8B4DCCD1-37A9-4E7D-BF50-2EB69F0CD449}" type="presOf" srcId="{2BA33ECD-67CF-4BC3-B491-62451C905564}" destId="{5F24A85C-11C9-466C-BD59-976A22573031}" srcOrd="0" destOrd="0" presId="urn:microsoft.com/office/officeart/2009/3/layout/CircleRelationship"/>
    <dgm:cxn modelId="{707D10EA-56C3-4386-AB43-B53448B0EF29}" type="presOf" srcId="{AA85674C-2D9B-48AE-A615-B88E62BF61F4}" destId="{39479C3E-4738-4690-B4AD-0B162AC12E17}" srcOrd="0" destOrd="0" presId="urn:microsoft.com/office/officeart/2009/3/layout/CircleRelationship"/>
    <dgm:cxn modelId="{B05771EB-551B-42EF-8C20-6715BC3FA545}" srcId="{AA85674C-2D9B-48AE-A615-B88E62BF61F4}" destId="{148476C6-8533-4E53-BB91-EDEA530E8A62}" srcOrd="0" destOrd="0" parTransId="{6D2EC20D-D9F8-4800-B285-631F3E39D715}" sibTransId="{4C11DE6B-061D-46AB-BC11-D9C1F0912028}"/>
    <dgm:cxn modelId="{AD52270E-164C-4E5A-8DD0-EC1D6A2D9776}" type="presParOf" srcId="{8F340946-C869-471A-BEDB-0D1BB459B174}" destId="{39479C3E-4738-4690-B4AD-0B162AC12E17}" srcOrd="0" destOrd="0" presId="urn:microsoft.com/office/officeart/2009/3/layout/CircleRelationship"/>
    <dgm:cxn modelId="{60B0E8BF-0429-46CA-86D1-DC78FBBD351B}" type="presParOf" srcId="{8F340946-C869-471A-BEDB-0D1BB459B174}" destId="{6AEE8975-0463-4DE9-9052-09A88892FFAB}" srcOrd="1" destOrd="0" presId="urn:microsoft.com/office/officeart/2009/3/layout/CircleRelationship"/>
    <dgm:cxn modelId="{FD003DDC-D58F-4D58-BDD2-2AC50C1CB991}" type="presParOf" srcId="{8F340946-C869-471A-BEDB-0D1BB459B174}" destId="{C8E84008-A052-4815-A771-2968561637DC}" srcOrd="2" destOrd="0" presId="urn:microsoft.com/office/officeart/2009/3/layout/CircleRelationship"/>
    <dgm:cxn modelId="{3F8AD683-0DB7-4ED6-8B26-F714FE6104F1}" type="presParOf" srcId="{8F340946-C869-471A-BEDB-0D1BB459B174}" destId="{65AFC881-50CD-415C-9992-BD09E64B2CDF}" srcOrd="3" destOrd="0" presId="urn:microsoft.com/office/officeart/2009/3/layout/CircleRelationship"/>
    <dgm:cxn modelId="{8BFA5B3A-4CB3-4DD2-840E-773DCAE3F2FF}" type="presParOf" srcId="{8F340946-C869-471A-BEDB-0D1BB459B174}" destId="{6CC66A26-152F-41D6-A3C3-AA4BAC28430D}" srcOrd="4" destOrd="0" presId="urn:microsoft.com/office/officeart/2009/3/layout/CircleRelationship"/>
    <dgm:cxn modelId="{FCBEB973-EB7A-4288-B3D3-247B8AE34D94}" type="presParOf" srcId="{8F340946-C869-471A-BEDB-0D1BB459B174}" destId="{FB6157A7-90EC-4459-AD6B-9C35B1F499A4}" srcOrd="5" destOrd="0" presId="urn:microsoft.com/office/officeart/2009/3/layout/CircleRelationship"/>
    <dgm:cxn modelId="{47C1A5E2-B5E3-40CE-B9F5-788DCCB01E82}" type="presParOf" srcId="{8F340946-C869-471A-BEDB-0D1BB459B174}" destId="{C219E172-6F34-4DBD-A5EA-9098D324F50B}" srcOrd="6" destOrd="0" presId="urn:microsoft.com/office/officeart/2009/3/layout/CircleRelationship"/>
    <dgm:cxn modelId="{2557054F-FDC9-4A52-B02B-F4AF4F24A205}" type="presParOf" srcId="{8F340946-C869-471A-BEDB-0D1BB459B174}" destId="{B96A505E-8229-41DA-94D0-BDB2144E2CD3}" srcOrd="7" destOrd="0" presId="urn:microsoft.com/office/officeart/2009/3/layout/CircleRelationship"/>
    <dgm:cxn modelId="{03CADEA2-124F-4590-A379-6A0D929CA7A9}" type="presParOf" srcId="{B96A505E-8229-41DA-94D0-BDB2144E2CD3}" destId="{792A7CA0-7578-4FE1-8BCE-DF714E6F1857}" srcOrd="0" destOrd="0" presId="urn:microsoft.com/office/officeart/2009/3/layout/CircleRelationship"/>
    <dgm:cxn modelId="{5A97DA3A-6CB0-4824-98C3-44433F43CD22}" type="presParOf" srcId="{8F340946-C869-471A-BEDB-0D1BB459B174}" destId="{DCFEC144-32F2-4BF6-BDA4-DCCA12A5D410}" srcOrd="8" destOrd="0" presId="urn:microsoft.com/office/officeart/2009/3/layout/CircleRelationship"/>
    <dgm:cxn modelId="{B9614346-0600-499A-9DF5-BD80F99EE96D}" type="presParOf" srcId="{DCFEC144-32F2-4BF6-BDA4-DCCA12A5D410}" destId="{20759402-7961-4B1C-9AF7-19D405F15340}" srcOrd="0" destOrd="0" presId="urn:microsoft.com/office/officeart/2009/3/layout/CircleRelationship"/>
    <dgm:cxn modelId="{7C04C98C-0F76-462E-B58A-DCB424E75743}" type="presParOf" srcId="{8F340946-C869-471A-BEDB-0D1BB459B174}" destId="{5F24A85C-11C9-466C-BD59-976A22573031}" srcOrd="9" destOrd="0" presId="urn:microsoft.com/office/officeart/2009/3/layout/CircleRelationship"/>
    <dgm:cxn modelId="{AE8A2B82-2343-498E-A598-ED2545EB0318}" type="presParOf" srcId="{8F340946-C869-471A-BEDB-0D1BB459B174}" destId="{94E75CAB-7445-4C18-8EEB-2EB47C73448F}" srcOrd="10" destOrd="0" presId="urn:microsoft.com/office/officeart/2009/3/layout/CircleRelationship"/>
    <dgm:cxn modelId="{D1BF031A-5318-4C9B-BF67-1DED39B01063}" type="presParOf" srcId="{94E75CAB-7445-4C18-8EEB-2EB47C73448F}" destId="{A690D4A8-454F-472B-B847-E1F8F4BE45F4}" srcOrd="0" destOrd="0" presId="urn:microsoft.com/office/officeart/2009/3/layout/CircleRelationship"/>
    <dgm:cxn modelId="{5C323849-614D-4E5C-B58C-8E1EE5F58B63}" type="presParOf" srcId="{8F340946-C869-471A-BEDB-0D1BB459B174}" destId="{C3151880-35AE-4C45-9CA5-307AEA0DEE3D}" srcOrd="11" destOrd="0" presId="urn:microsoft.com/office/officeart/2009/3/layout/CircleRelationship"/>
    <dgm:cxn modelId="{EB65A4F9-0C3A-42C0-9C86-B6A762297758}" type="presParOf" srcId="{C3151880-35AE-4C45-9CA5-307AEA0DEE3D}" destId="{F933EE1E-6116-4B8C-A8B8-DB67BA62ACA9}" srcOrd="0" destOrd="0" presId="urn:microsoft.com/office/officeart/2009/3/layout/CircleRelationship"/>
    <dgm:cxn modelId="{9C86169F-9CEB-46BA-949F-4F0514679E6B}" type="presParOf" srcId="{8F340946-C869-471A-BEDB-0D1BB459B174}" destId="{3F104139-7F4F-47DE-8BB0-CF82E90CCB30}" srcOrd="12" destOrd="0" presId="urn:microsoft.com/office/officeart/2009/3/layout/CircleRelationship"/>
    <dgm:cxn modelId="{6C6ACAB8-1A25-4DE9-96C0-04CCD50136E6}" type="presParOf" srcId="{3F104139-7F4F-47DE-8BB0-CF82E90CCB30}" destId="{CB91069E-3B53-47DC-A1C7-E3F0AE7658EF}" srcOrd="0" destOrd="0" presId="urn:microsoft.com/office/officeart/2009/3/layout/CircleRelationship"/>
    <dgm:cxn modelId="{0BB13434-EB8C-4DFA-96FF-885DB34496EB}" type="presParOf" srcId="{8F340946-C869-471A-BEDB-0D1BB459B174}" destId="{62F311EA-2125-461E-807D-54B2B5967B45}" srcOrd="13" destOrd="0" presId="urn:microsoft.com/office/officeart/2009/3/layout/CircleRelationship"/>
    <dgm:cxn modelId="{1B9B6D92-0969-40D3-B4CB-64367FA79B59}" type="presParOf" srcId="{8F340946-C869-471A-BEDB-0D1BB459B174}" destId="{B285830E-B42D-4D5A-88AA-C73D7F91E650}" srcOrd="14" destOrd="0" presId="urn:microsoft.com/office/officeart/2009/3/layout/CircleRelationship"/>
    <dgm:cxn modelId="{2A06F2C9-47E4-4547-AA7A-5461D1AA93F3}" type="presParOf" srcId="{B285830E-B42D-4D5A-88AA-C73D7F91E650}" destId="{4BD18D8C-DDC3-455A-AF60-C2CF20365B66}" srcOrd="0" destOrd="0" presId="urn:microsoft.com/office/officeart/2009/3/layout/CircleRelationship"/>
    <dgm:cxn modelId="{F37C543E-D7BA-4E35-B94B-D1BFD4A92C88}" type="presParOf" srcId="{8F340946-C869-471A-BEDB-0D1BB459B174}" destId="{CCBA2BC6-5801-4AB2-B1F3-97BCE2228B70}" srcOrd="15" destOrd="0" presId="urn:microsoft.com/office/officeart/2009/3/layout/CircleRelationship"/>
    <dgm:cxn modelId="{D223015B-9C86-444A-ABEE-B1DFBFC2FDE0}" type="presParOf" srcId="{8F340946-C869-471A-BEDB-0D1BB459B174}" destId="{E2ADE45C-426D-4EB1-B1C4-31D274FD7C42}" srcOrd="16" destOrd="0" presId="urn:microsoft.com/office/officeart/2009/3/layout/CircleRelationship"/>
    <dgm:cxn modelId="{77261974-75D8-4560-930D-A1AC326B2499}" type="presParOf" srcId="{E2ADE45C-426D-4EB1-B1C4-31D274FD7C42}" destId="{7DE96770-A088-4DC8-B3B2-DAAED4D136CC}" srcOrd="0" destOrd="0" presId="urn:microsoft.com/office/officeart/2009/3/layout/CircleRelationship"/>
    <dgm:cxn modelId="{B710FCDB-7901-42B1-9C04-63DFE3D7A04E}" type="presParOf" srcId="{8F340946-C869-471A-BEDB-0D1BB459B174}" destId="{BD7A60FB-1D25-464C-B76C-71AB0645E447}" srcOrd="17" destOrd="0" presId="urn:microsoft.com/office/officeart/2009/3/layout/CircleRelationship"/>
    <dgm:cxn modelId="{AC4EE8DD-A8F4-4A4B-B8DD-BCDF7B635F68}" type="presParOf" srcId="{8F340946-C869-471A-BEDB-0D1BB459B174}" destId="{E97CA9B0-66CC-41CF-9DA0-49DA2D60FC4B}" srcOrd="18" destOrd="0" presId="urn:microsoft.com/office/officeart/2009/3/layout/CircleRelationship"/>
    <dgm:cxn modelId="{0F2329C9-5039-4DF3-9F96-5B0E080A7C46}" type="presParOf" srcId="{E97CA9B0-66CC-41CF-9DA0-49DA2D60FC4B}" destId="{F8ABDF6E-CBC6-460E-A679-CACB4C11CBE8}" srcOrd="0" destOrd="0" presId="urn:microsoft.com/office/officeart/2009/3/layout/CircleRelationship"/>
    <dgm:cxn modelId="{1670DFCF-5946-4698-99A4-291D65A53973}" type="presParOf" srcId="{8F340946-C869-471A-BEDB-0D1BB459B174}" destId="{8BE2D344-C68D-4A95-9908-C9074F40E12A}" srcOrd="19" destOrd="0" presId="urn:microsoft.com/office/officeart/2009/3/layout/CircleRelationship"/>
    <dgm:cxn modelId="{CC97D8A4-163C-45E6-AB88-D15D63E0F29D}" type="presParOf" srcId="{8BE2D344-C68D-4A95-9908-C9074F40E12A}" destId="{11E04E12-78B8-49A4-9452-171CFFD2097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ED51F-DFA8-41C7-94C7-70A08568320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nl-BE"/>
        </a:p>
      </dgm:t>
    </dgm:pt>
    <dgm:pt modelId="{AA85674C-2D9B-48AE-A615-B88E62BF61F4}">
      <dgm:prSet phldrT="[Tekst]" custT="1"/>
      <dgm:spPr/>
      <dgm:t>
        <a:bodyPr/>
        <a:lstStyle/>
        <a:p>
          <a:r>
            <a:rPr lang="nl-BE" sz="2400" dirty="0">
              <a:latin typeface="+mj-lt"/>
            </a:rPr>
            <a:t>Welke loon- en arbeidsvoorwaarden toepassen? </a:t>
          </a:r>
        </a:p>
      </dgm:t>
    </dgm:pt>
    <dgm:pt modelId="{8F45C56A-13A3-47C4-A81C-3307F9362C72}" type="parTrans" cxnId="{F54FE650-B2AE-427C-8F91-C1206BEAA455}">
      <dgm:prSet/>
      <dgm:spPr/>
      <dgm:t>
        <a:bodyPr/>
        <a:lstStyle/>
        <a:p>
          <a:endParaRPr lang="nl-BE"/>
        </a:p>
      </dgm:t>
    </dgm:pt>
    <dgm:pt modelId="{E23B97B1-9E90-437C-BCC7-2BC0147E70A9}" type="sibTrans" cxnId="{F54FE650-B2AE-427C-8F91-C1206BEAA455}">
      <dgm:prSet/>
      <dgm:spPr/>
      <dgm:t>
        <a:bodyPr/>
        <a:lstStyle/>
        <a:p>
          <a:endParaRPr lang="nl-BE"/>
        </a:p>
      </dgm:t>
    </dgm:pt>
    <dgm:pt modelId="{148476C6-8533-4E53-BB91-EDEA530E8A62}">
      <dgm:prSet phldrT="[Tekst]" custT="1"/>
      <dgm:spPr/>
      <dgm:t>
        <a:bodyPr/>
        <a:lstStyle/>
        <a:p>
          <a:r>
            <a:rPr lang="nl-BE" sz="1600" dirty="0">
              <a:latin typeface="+mj-lt"/>
            </a:rPr>
            <a:t>Detacherings-richtlijn</a:t>
          </a:r>
        </a:p>
      </dgm:t>
    </dgm:pt>
    <dgm:pt modelId="{6D2EC20D-D9F8-4800-B285-631F3E39D715}" type="parTrans" cxnId="{B05771EB-551B-42EF-8C20-6715BC3FA545}">
      <dgm:prSet/>
      <dgm:spPr/>
      <dgm:t>
        <a:bodyPr/>
        <a:lstStyle/>
        <a:p>
          <a:endParaRPr lang="nl-BE"/>
        </a:p>
      </dgm:t>
    </dgm:pt>
    <dgm:pt modelId="{4C11DE6B-061D-46AB-BC11-D9C1F0912028}" type="sibTrans" cxnId="{B05771EB-551B-42EF-8C20-6715BC3FA545}">
      <dgm:prSet/>
      <dgm:spPr/>
      <dgm:t>
        <a:bodyPr/>
        <a:lstStyle/>
        <a:p>
          <a:endParaRPr lang="nl-BE"/>
        </a:p>
      </dgm:t>
    </dgm:pt>
    <dgm:pt modelId="{21A035C6-C194-4960-86A1-C1071ADD328F}">
      <dgm:prSet phldrT="[Tekst]" custT="1"/>
      <dgm:spPr/>
      <dgm:t>
        <a:bodyPr/>
        <a:lstStyle/>
        <a:p>
          <a:r>
            <a:rPr lang="nl-BE" sz="1400" dirty="0">
              <a:latin typeface="+mj-lt"/>
            </a:rPr>
            <a:t>Plaats van gewoonlijke tewerkstelling </a:t>
          </a:r>
        </a:p>
      </dgm:t>
    </dgm:pt>
    <dgm:pt modelId="{B64C78F9-78CC-4CF7-991D-227877FD5B76}" type="parTrans" cxnId="{B0E35183-2093-40C3-8BC5-8339FA1D9564}">
      <dgm:prSet/>
      <dgm:spPr/>
      <dgm:t>
        <a:bodyPr/>
        <a:lstStyle/>
        <a:p>
          <a:endParaRPr lang="nl-BE"/>
        </a:p>
      </dgm:t>
    </dgm:pt>
    <dgm:pt modelId="{4C5FE692-E39F-4E53-BD4F-96F73A262520}" type="sibTrans" cxnId="{B0E35183-2093-40C3-8BC5-8339FA1D9564}">
      <dgm:prSet/>
      <dgm:spPr/>
      <dgm:t>
        <a:bodyPr/>
        <a:lstStyle/>
        <a:p>
          <a:endParaRPr lang="nl-BE"/>
        </a:p>
      </dgm:t>
    </dgm:pt>
    <dgm:pt modelId="{DC83F699-1C94-41F8-A4AC-785832F009F3}">
      <dgm:prSet phldrT="[Tekst]"/>
      <dgm:spPr/>
      <dgm:t>
        <a:bodyPr/>
        <a:lstStyle/>
        <a:p>
          <a:r>
            <a:rPr lang="nl-BE" dirty="0">
              <a:latin typeface="+mj-lt"/>
            </a:rPr>
            <a:t>Verboden terbeschikkingstelling </a:t>
          </a:r>
        </a:p>
      </dgm:t>
    </dgm:pt>
    <dgm:pt modelId="{1C3C23E7-A645-4F60-BE69-F0E4629F3415}" type="parTrans" cxnId="{79102127-D423-4AC7-ABC0-A34932CA2962}">
      <dgm:prSet/>
      <dgm:spPr/>
      <dgm:t>
        <a:bodyPr/>
        <a:lstStyle/>
        <a:p>
          <a:endParaRPr lang="nl-BE"/>
        </a:p>
      </dgm:t>
    </dgm:pt>
    <dgm:pt modelId="{A3CB3C40-8AA6-4D53-AE49-EFB907C6FFFE}" type="sibTrans" cxnId="{79102127-D423-4AC7-ABC0-A34932CA2962}">
      <dgm:prSet/>
      <dgm:spPr/>
      <dgm:t>
        <a:bodyPr/>
        <a:lstStyle/>
        <a:p>
          <a:endParaRPr lang="nl-BE"/>
        </a:p>
      </dgm:t>
    </dgm:pt>
    <dgm:pt modelId="{8F340946-C869-471A-BEDB-0D1BB459B174}" type="pres">
      <dgm:prSet presAssocID="{44FED51F-DFA8-41C7-94C7-70A085683204}" presName="Name0" presStyleCnt="0">
        <dgm:presLayoutVars>
          <dgm:chMax val="1"/>
          <dgm:chPref val="1"/>
        </dgm:presLayoutVars>
      </dgm:prSet>
      <dgm:spPr/>
    </dgm:pt>
    <dgm:pt modelId="{39479C3E-4738-4690-B4AD-0B162AC12E17}" type="pres">
      <dgm:prSet presAssocID="{AA85674C-2D9B-48AE-A615-B88E62BF61F4}" presName="Parent" presStyleLbl="node0" presStyleIdx="0" presStyleCnt="1">
        <dgm:presLayoutVars>
          <dgm:chMax val="5"/>
          <dgm:chPref val="5"/>
        </dgm:presLayoutVars>
      </dgm:prSet>
      <dgm:spPr/>
    </dgm:pt>
    <dgm:pt modelId="{04E2A703-E28F-451F-BEAE-7BC715258FE3}" type="pres">
      <dgm:prSet presAssocID="{AA85674C-2D9B-48AE-A615-B88E62BF61F4}" presName="Accent1" presStyleLbl="node1" presStyleIdx="0" presStyleCnt="15"/>
      <dgm:spPr/>
    </dgm:pt>
    <dgm:pt modelId="{6AEE8975-0463-4DE9-9052-09A88892FFAB}" type="pres">
      <dgm:prSet presAssocID="{AA85674C-2D9B-48AE-A615-B88E62BF61F4}" presName="Accent2" presStyleLbl="node1" presStyleIdx="1" presStyleCnt="15"/>
      <dgm:spPr/>
    </dgm:pt>
    <dgm:pt modelId="{C8E84008-A052-4815-A771-2968561637DC}" type="pres">
      <dgm:prSet presAssocID="{AA85674C-2D9B-48AE-A615-B88E62BF61F4}" presName="Accent3" presStyleLbl="node1" presStyleIdx="2" presStyleCnt="15"/>
      <dgm:spPr/>
    </dgm:pt>
    <dgm:pt modelId="{65AFC881-50CD-415C-9992-BD09E64B2CDF}" type="pres">
      <dgm:prSet presAssocID="{AA85674C-2D9B-48AE-A615-B88E62BF61F4}" presName="Accent4" presStyleLbl="node1" presStyleIdx="3" presStyleCnt="15"/>
      <dgm:spPr/>
    </dgm:pt>
    <dgm:pt modelId="{6CC66A26-152F-41D6-A3C3-AA4BAC28430D}" type="pres">
      <dgm:prSet presAssocID="{AA85674C-2D9B-48AE-A615-B88E62BF61F4}" presName="Accent5" presStyleLbl="node1" presStyleIdx="4" presStyleCnt="15"/>
      <dgm:spPr/>
    </dgm:pt>
    <dgm:pt modelId="{FB6157A7-90EC-4459-AD6B-9C35B1F499A4}" type="pres">
      <dgm:prSet presAssocID="{AA85674C-2D9B-48AE-A615-B88E62BF61F4}" presName="Accent6" presStyleLbl="node1" presStyleIdx="5" presStyleCnt="15"/>
      <dgm:spPr/>
    </dgm:pt>
    <dgm:pt modelId="{C219E172-6F34-4DBD-A5EA-9098D324F50B}" type="pres">
      <dgm:prSet presAssocID="{148476C6-8533-4E53-BB91-EDEA530E8A62}" presName="Child1" presStyleLbl="node1" presStyleIdx="6" presStyleCnt="15" custScaleX="118996" custScaleY="114759" custLinFactNeighborX="-6622" custLinFactNeighborY="-8516">
        <dgm:presLayoutVars>
          <dgm:chMax val="0"/>
          <dgm:chPref val="0"/>
        </dgm:presLayoutVars>
      </dgm:prSet>
      <dgm:spPr/>
    </dgm:pt>
    <dgm:pt modelId="{B96A505E-8229-41DA-94D0-BDB2144E2CD3}" type="pres">
      <dgm:prSet presAssocID="{148476C6-8533-4E53-BB91-EDEA530E8A62}" presName="Accent7" presStyleCnt="0"/>
      <dgm:spPr/>
    </dgm:pt>
    <dgm:pt modelId="{792A7CA0-7578-4FE1-8BCE-DF714E6F1857}" type="pres">
      <dgm:prSet presAssocID="{148476C6-8533-4E53-BB91-EDEA530E8A62}" presName="AccentHold1" presStyleLbl="node1" presStyleIdx="7" presStyleCnt="15"/>
      <dgm:spPr/>
    </dgm:pt>
    <dgm:pt modelId="{DCFEC144-32F2-4BF6-BDA4-DCCA12A5D410}" type="pres">
      <dgm:prSet presAssocID="{148476C6-8533-4E53-BB91-EDEA530E8A62}" presName="Accent8" presStyleCnt="0"/>
      <dgm:spPr/>
    </dgm:pt>
    <dgm:pt modelId="{20759402-7961-4B1C-9AF7-19D405F15340}" type="pres">
      <dgm:prSet presAssocID="{148476C6-8533-4E53-BB91-EDEA530E8A62}" presName="AccentHold2" presStyleLbl="node1" presStyleIdx="8" presStyleCnt="15"/>
      <dgm:spPr/>
    </dgm:pt>
    <dgm:pt modelId="{1AAC2309-9832-4E4E-8731-0BCC48409B79}" type="pres">
      <dgm:prSet presAssocID="{21A035C6-C194-4960-86A1-C1071ADD328F}" presName="Child2" presStyleLbl="node1" presStyleIdx="9" presStyleCnt="15">
        <dgm:presLayoutVars>
          <dgm:chMax val="0"/>
          <dgm:chPref val="0"/>
        </dgm:presLayoutVars>
      </dgm:prSet>
      <dgm:spPr/>
    </dgm:pt>
    <dgm:pt modelId="{52282B4E-EDD2-4C1E-87D8-81C787A8C989}" type="pres">
      <dgm:prSet presAssocID="{21A035C6-C194-4960-86A1-C1071ADD328F}" presName="Accent9" presStyleCnt="0"/>
      <dgm:spPr/>
    </dgm:pt>
    <dgm:pt modelId="{7DE96770-A088-4DC8-B3B2-DAAED4D136CC}" type="pres">
      <dgm:prSet presAssocID="{21A035C6-C194-4960-86A1-C1071ADD328F}" presName="AccentHold1" presStyleLbl="node1" presStyleIdx="10" presStyleCnt="15"/>
      <dgm:spPr/>
    </dgm:pt>
    <dgm:pt modelId="{AB521DEB-3ED4-4107-A520-101106B0094D}" type="pres">
      <dgm:prSet presAssocID="{21A035C6-C194-4960-86A1-C1071ADD328F}" presName="Accent10" presStyleCnt="0"/>
      <dgm:spPr/>
    </dgm:pt>
    <dgm:pt modelId="{53DADD27-1876-4C8E-8ACC-531A4CE83DA4}" type="pres">
      <dgm:prSet presAssocID="{21A035C6-C194-4960-86A1-C1071ADD328F}" presName="AccentHold2" presStyleLbl="node1" presStyleIdx="11" presStyleCnt="15"/>
      <dgm:spPr/>
    </dgm:pt>
    <dgm:pt modelId="{86A7554F-6826-43E1-8556-9AB109DEF486}" type="pres">
      <dgm:prSet presAssocID="{21A035C6-C194-4960-86A1-C1071ADD328F}" presName="Accent11" presStyleCnt="0"/>
      <dgm:spPr/>
    </dgm:pt>
    <dgm:pt modelId="{F2A62EA1-A9C0-44D8-9719-D421012D6D36}" type="pres">
      <dgm:prSet presAssocID="{21A035C6-C194-4960-86A1-C1071ADD328F}" presName="AccentHold3" presStyleLbl="node1" presStyleIdx="12" presStyleCnt="15"/>
      <dgm:spPr/>
    </dgm:pt>
    <dgm:pt modelId="{497069D3-A583-481B-BA64-DCCE25766B39}" type="pres">
      <dgm:prSet presAssocID="{DC83F699-1C94-41F8-A4AC-785832F009F3}" presName="Child3" presStyleLbl="node1" presStyleIdx="13" presStyleCnt="15" custLinFactNeighborX="-93088" custLinFactNeighborY="13058">
        <dgm:presLayoutVars>
          <dgm:chMax val="0"/>
          <dgm:chPref val="0"/>
        </dgm:presLayoutVars>
      </dgm:prSet>
      <dgm:spPr/>
    </dgm:pt>
    <dgm:pt modelId="{76DC9738-D4A2-47DB-891B-E786768AC1EA}" type="pres">
      <dgm:prSet presAssocID="{DC83F699-1C94-41F8-A4AC-785832F009F3}" presName="Accent12" presStyleCnt="0"/>
      <dgm:spPr/>
    </dgm:pt>
    <dgm:pt modelId="{0DD13B82-AB29-4F12-99C0-7C2AF605F856}" type="pres">
      <dgm:prSet presAssocID="{DC83F699-1C94-41F8-A4AC-785832F009F3}" presName="AccentHold1" presStyleLbl="node1" presStyleIdx="14" presStyleCnt="15"/>
      <dgm:spPr/>
    </dgm:pt>
  </dgm:ptLst>
  <dgm:cxnLst>
    <dgm:cxn modelId="{7EF86A02-7547-4B7B-9244-22DC86CB8DC6}" type="presOf" srcId="{21A035C6-C194-4960-86A1-C1071ADD328F}" destId="{1AAC2309-9832-4E4E-8731-0BCC48409B79}" srcOrd="0" destOrd="0" presId="urn:microsoft.com/office/officeart/2009/3/layout/CircleRelationship"/>
    <dgm:cxn modelId="{79102127-D423-4AC7-ABC0-A34932CA2962}" srcId="{AA85674C-2D9B-48AE-A615-B88E62BF61F4}" destId="{DC83F699-1C94-41F8-A4AC-785832F009F3}" srcOrd="2" destOrd="0" parTransId="{1C3C23E7-A645-4F60-BE69-F0E4629F3415}" sibTransId="{A3CB3C40-8AA6-4D53-AE49-EFB907C6FFFE}"/>
    <dgm:cxn modelId="{B4142C68-1EFF-41A0-8944-9951B827EF9C}" type="presOf" srcId="{148476C6-8533-4E53-BB91-EDEA530E8A62}" destId="{C219E172-6F34-4DBD-A5EA-9098D324F50B}" srcOrd="0" destOrd="0" presId="urn:microsoft.com/office/officeart/2009/3/layout/CircleRelationship"/>
    <dgm:cxn modelId="{F54FE650-B2AE-427C-8F91-C1206BEAA455}" srcId="{44FED51F-DFA8-41C7-94C7-70A085683204}" destId="{AA85674C-2D9B-48AE-A615-B88E62BF61F4}" srcOrd="0" destOrd="0" parTransId="{8F45C56A-13A3-47C4-A81C-3307F9362C72}" sibTransId="{E23B97B1-9E90-437C-BCC7-2BC0147E70A9}"/>
    <dgm:cxn modelId="{5408A451-FAAF-4D9B-8CFD-0F40DA8C0F23}" type="presOf" srcId="{44FED51F-DFA8-41C7-94C7-70A085683204}" destId="{8F340946-C869-471A-BEDB-0D1BB459B174}" srcOrd="0" destOrd="0" presId="urn:microsoft.com/office/officeart/2009/3/layout/CircleRelationship"/>
    <dgm:cxn modelId="{B0E35183-2093-40C3-8BC5-8339FA1D9564}" srcId="{AA85674C-2D9B-48AE-A615-B88E62BF61F4}" destId="{21A035C6-C194-4960-86A1-C1071ADD328F}" srcOrd="1" destOrd="0" parTransId="{B64C78F9-78CC-4CF7-991D-227877FD5B76}" sibTransId="{4C5FE692-E39F-4E53-BD4F-96F73A262520}"/>
    <dgm:cxn modelId="{DB83D29E-601E-438F-A0FA-CA6E17304DC4}" type="presOf" srcId="{DC83F699-1C94-41F8-A4AC-785832F009F3}" destId="{497069D3-A583-481B-BA64-DCCE25766B39}" srcOrd="0" destOrd="0" presId="urn:microsoft.com/office/officeart/2009/3/layout/CircleRelationship"/>
    <dgm:cxn modelId="{707D10EA-56C3-4386-AB43-B53448B0EF29}" type="presOf" srcId="{AA85674C-2D9B-48AE-A615-B88E62BF61F4}" destId="{39479C3E-4738-4690-B4AD-0B162AC12E17}" srcOrd="0" destOrd="0" presId="urn:microsoft.com/office/officeart/2009/3/layout/CircleRelationship"/>
    <dgm:cxn modelId="{B05771EB-551B-42EF-8C20-6715BC3FA545}" srcId="{AA85674C-2D9B-48AE-A615-B88E62BF61F4}" destId="{148476C6-8533-4E53-BB91-EDEA530E8A62}" srcOrd="0" destOrd="0" parTransId="{6D2EC20D-D9F8-4800-B285-631F3E39D715}" sibTransId="{4C11DE6B-061D-46AB-BC11-D9C1F0912028}"/>
    <dgm:cxn modelId="{AD52270E-164C-4E5A-8DD0-EC1D6A2D9776}" type="presParOf" srcId="{8F340946-C869-471A-BEDB-0D1BB459B174}" destId="{39479C3E-4738-4690-B4AD-0B162AC12E17}" srcOrd="0" destOrd="0" presId="urn:microsoft.com/office/officeart/2009/3/layout/CircleRelationship"/>
    <dgm:cxn modelId="{451B27EE-EAD1-4D1F-980B-7DEC3D6C88EB}" type="presParOf" srcId="{8F340946-C869-471A-BEDB-0D1BB459B174}" destId="{04E2A703-E28F-451F-BEAE-7BC715258FE3}" srcOrd="1" destOrd="0" presId="urn:microsoft.com/office/officeart/2009/3/layout/CircleRelationship"/>
    <dgm:cxn modelId="{60B0E8BF-0429-46CA-86D1-DC78FBBD351B}" type="presParOf" srcId="{8F340946-C869-471A-BEDB-0D1BB459B174}" destId="{6AEE8975-0463-4DE9-9052-09A88892FFAB}" srcOrd="2" destOrd="0" presId="urn:microsoft.com/office/officeart/2009/3/layout/CircleRelationship"/>
    <dgm:cxn modelId="{FD003DDC-D58F-4D58-BDD2-2AC50C1CB991}" type="presParOf" srcId="{8F340946-C869-471A-BEDB-0D1BB459B174}" destId="{C8E84008-A052-4815-A771-2968561637DC}" srcOrd="3" destOrd="0" presId="urn:microsoft.com/office/officeart/2009/3/layout/CircleRelationship"/>
    <dgm:cxn modelId="{3F8AD683-0DB7-4ED6-8B26-F714FE6104F1}" type="presParOf" srcId="{8F340946-C869-471A-BEDB-0D1BB459B174}" destId="{65AFC881-50CD-415C-9992-BD09E64B2CDF}" srcOrd="4" destOrd="0" presId="urn:microsoft.com/office/officeart/2009/3/layout/CircleRelationship"/>
    <dgm:cxn modelId="{8BFA5B3A-4CB3-4DD2-840E-773DCAE3F2FF}" type="presParOf" srcId="{8F340946-C869-471A-BEDB-0D1BB459B174}" destId="{6CC66A26-152F-41D6-A3C3-AA4BAC28430D}" srcOrd="5" destOrd="0" presId="urn:microsoft.com/office/officeart/2009/3/layout/CircleRelationship"/>
    <dgm:cxn modelId="{FCBEB973-EB7A-4288-B3D3-247B8AE34D94}" type="presParOf" srcId="{8F340946-C869-471A-BEDB-0D1BB459B174}" destId="{FB6157A7-90EC-4459-AD6B-9C35B1F499A4}" srcOrd="6" destOrd="0" presId="urn:microsoft.com/office/officeart/2009/3/layout/CircleRelationship"/>
    <dgm:cxn modelId="{47C1A5E2-B5E3-40CE-B9F5-788DCCB01E82}" type="presParOf" srcId="{8F340946-C869-471A-BEDB-0D1BB459B174}" destId="{C219E172-6F34-4DBD-A5EA-9098D324F50B}" srcOrd="7" destOrd="0" presId="urn:microsoft.com/office/officeart/2009/3/layout/CircleRelationship"/>
    <dgm:cxn modelId="{2557054F-FDC9-4A52-B02B-F4AF4F24A205}" type="presParOf" srcId="{8F340946-C869-471A-BEDB-0D1BB459B174}" destId="{B96A505E-8229-41DA-94D0-BDB2144E2CD3}" srcOrd="8" destOrd="0" presId="urn:microsoft.com/office/officeart/2009/3/layout/CircleRelationship"/>
    <dgm:cxn modelId="{03CADEA2-124F-4590-A379-6A0D929CA7A9}" type="presParOf" srcId="{B96A505E-8229-41DA-94D0-BDB2144E2CD3}" destId="{792A7CA0-7578-4FE1-8BCE-DF714E6F1857}" srcOrd="0" destOrd="0" presId="urn:microsoft.com/office/officeart/2009/3/layout/CircleRelationship"/>
    <dgm:cxn modelId="{5A97DA3A-6CB0-4824-98C3-44433F43CD22}" type="presParOf" srcId="{8F340946-C869-471A-BEDB-0D1BB459B174}" destId="{DCFEC144-32F2-4BF6-BDA4-DCCA12A5D410}" srcOrd="9" destOrd="0" presId="urn:microsoft.com/office/officeart/2009/3/layout/CircleRelationship"/>
    <dgm:cxn modelId="{B9614346-0600-499A-9DF5-BD80F99EE96D}" type="presParOf" srcId="{DCFEC144-32F2-4BF6-BDA4-DCCA12A5D410}" destId="{20759402-7961-4B1C-9AF7-19D405F15340}" srcOrd="0" destOrd="0" presId="urn:microsoft.com/office/officeart/2009/3/layout/CircleRelationship"/>
    <dgm:cxn modelId="{9615F6C6-5728-419E-B995-EBA352D74107}" type="presParOf" srcId="{8F340946-C869-471A-BEDB-0D1BB459B174}" destId="{1AAC2309-9832-4E4E-8731-0BCC48409B79}" srcOrd="10" destOrd="0" presId="urn:microsoft.com/office/officeart/2009/3/layout/CircleRelationship"/>
    <dgm:cxn modelId="{169F28F5-B916-43B7-9288-26A708418339}" type="presParOf" srcId="{8F340946-C869-471A-BEDB-0D1BB459B174}" destId="{52282B4E-EDD2-4C1E-87D8-81C787A8C989}" srcOrd="11" destOrd="0" presId="urn:microsoft.com/office/officeart/2009/3/layout/CircleRelationship"/>
    <dgm:cxn modelId="{E556A318-4E73-4688-B28B-C8616A2CFE5F}" type="presParOf" srcId="{52282B4E-EDD2-4C1E-87D8-81C787A8C989}" destId="{7DE96770-A088-4DC8-B3B2-DAAED4D136CC}" srcOrd="0" destOrd="0" presId="urn:microsoft.com/office/officeart/2009/3/layout/CircleRelationship"/>
    <dgm:cxn modelId="{2C1B6DA5-CCFB-412A-AAB6-B78174AFE220}" type="presParOf" srcId="{8F340946-C869-471A-BEDB-0D1BB459B174}" destId="{AB521DEB-3ED4-4107-A520-101106B0094D}" srcOrd="12" destOrd="0" presId="urn:microsoft.com/office/officeart/2009/3/layout/CircleRelationship"/>
    <dgm:cxn modelId="{24F28B36-5205-47F7-9777-0919C7ADA82C}" type="presParOf" srcId="{AB521DEB-3ED4-4107-A520-101106B0094D}" destId="{53DADD27-1876-4C8E-8ACC-531A4CE83DA4}" srcOrd="0" destOrd="0" presId="urn:microsoft.com/office/officeart/2009/3/layout/CircleRelationship"/>
    <dgm:cxn modelId="{A8556AC6-C3BA-4AD2-B36D-6E8673B56390}" type="presParOf" srcId="{8F340946-C869-471A-BEDB-0D1BB459B174}" destId="{86A7554F-6826-43E1-8556-9AB109DEF486}" srcOrd="13" destOrd="0" presId="urn:microsoft.com/office/officeart/2009/3/layout/CircleRelationship"/>
    <dgm:cxn modelId="{4CC36CA9-FE7B-4F3A-AC75-6B551D228AFC}" type="presParOf" srcId="{86A7554F-6826-43E1-8556-9AB109DEF486}" destId="{F2A62EA1-A9C0-44D8-9719-D421012D6D36}" srcOrd="0" destOrd="0" presId="urn:microsoft.com/office/officeart/2009/3/layout/CircleRelationship"/>
    <dgm:cxn modelId="{C74C5502-BAF5-49BD-8794-91110345DBB5}" type="presParOf" srcId="{8F340946-C869-471A-BEDB-0D1BB459B174}" destId="{497069D3-A583-481B-BA64-DCCE25766B39}" srcOrd="14" destOrd="0" presId="urn:microsoft.com/office/officeart/2009/3/layout/CircleRelationship"/>
    <dgm:cxn modelId="{5E7849F1-5DEB-4B59-8ED4-B37EA23DA6F4}" type="presParOf" srcId="{8F340946-C869-471A-BEDB-0D1BB459B174}" destId="{76DC9738-D4A2-47DB-891B-E786768AC1EA}" srcOrd="15" destOrd="0" presId="urn:microsoft.com/office/officeart/2009/3/layout/CircleRelationship"/>
    <dgm:cxn modelId="{432BCCF6-BF92-41FC-BE43-CB7981E9C779}" type="presParOf" srcId="{76DC9738-D4A2-47DB-891B-E786768AC1EA}" destId="{0DD13B82-AB29-4F12-99C0-7C2AF605F85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ED51F-DFA8-41C7-94C7-70A08568320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nl-BE"/>
        </a:p>
      </dgm:t>
    </dgm:pt>
    <dgm:pt modelId="{AA85674C-2D9B-48AE-A615-B88E62BF61F4}">
      <dgm:prSet phldrT="[Tekst]" custT="1"/>
      <dgm:spPr/>
      <dgm:t>
        <a:bodyPr/>
        <a:lstStyle/>
        <a:p>
          <a:r>
            <a:rPr lang="nl-BE" sz="3200" dirty="0">
              <a:latin typeface="+mj-lt"/>
            </a:rPr>
            <a:t>Waar worden sociale zekerheids-bijdragen betaald?</a:t>
          </a:r>
        </a:p>
      </dgm:t>
    </dgm:pt>
    <dgm:pt modelId="{8F45C56A-13A3-47C4-A81C-3307F9362C72}" type="parTrans" cxnId="{F54FE650-B2AE-427C-8F91-C1206BEAA455}">
      <dgm:prSet/>
      <dgm:spPr/>
      <dgm:t>
        <a:bodyPr/>
        <a:lstStyle/>
        <a:p>
          <a:endParaRPr lang="nl-BE"/>
        </a:p>
      </dgm:t>
    </dgm:pt>
    <dgm:pt modelId="{E23B97B1-9E90-437C-BCC7-2BC0147E70A9}" type="sibTrans" cxnId="{F54FE650-B2AE-427C-8F91-C1206BEAA455}">
      <dgm:prSet/>
      <dgm:spPr/>
      <dgm:t>
        <a:bodyPr/>
        <a:lstStyle/>
        <a:p>
          <a:endParaRPr lang="nl-BE"/>
        </a:p>
      </dgm:t>
    </dgm:pt>
    <dgm:pt modelId="{148476C6-8533-4E53-BB91-EDEA530E8A62}">
      <dgm:prSet phldrT="[Tekst]" custT="1"/>
      <dgm:spPr/>
      <dgm:t>
        <a:bodyPr/>
        <a:lstStyle/>
        <a:p>
          <a:r>
            <a:rPr lang="nl-NL" sz="2800" dirty="0">
              <a:latin typeface="+mj-lt"/>
            </a:rPr>
            <a:t>A1-attest</a:t>
          </a:r>
          <a:endParaRPr lang="nl-BE" sz="2800" dirty="0">
            <a:latin typeface="+mj-lt"/>
          </a:endParaRPr>
        </a:p>
      </dgm:t>
    </dgm:pt>
    <dgm:pt modelId="{6D2EC20D-D9F8-4800-B285-631F3E39D715}" type="parTrans" cxnId="{B05771EB-551B-42EF-8C20-6715BC3FA545}">
      <dgm:prSet/>
      <dgm:spPr/>
      <dgm:t>
        <a:bodyPr/>
        <a:lstStyle/>
        <a:p>
          <a:endParaRPr lang="nl-BE"/>
        </a:p>
      </dgm:t>
    </dgm:pt>
    <dgm:pt modelId="{4C11DE6B-061D-46AB-BC11-D9C1F0912028}" type="sibTrans" cxnId="{B05771EB-551B-42EF-8C20-6715BC3FA545}">
      <dgm:prSet/>
      <dgm:spPr/>
      <dgm:t>
        <a:bodyPr/>
        <a:lstStyle/>
        <a:p>
          <a:endParaRPr lang="nl-BE"/>
        </a:p>
      </dgm:t>
    </dgm:pt>
    <dgm:pt modelId="{21A035C6-C194-4960-86A1-C1071ADD328F}">
      <dgm:prSet phldrT="[Tekst]" custT="1"/>
      <dgm:spPr/>
      <dgm:t>
        <a:bodyPr/>
        <a:lstStyle/>
        <a:p>
          <a:r>
            <a:rPr lang="nl-BE" sz="1200" dirty="0">
              <a:latin typeface="+mj-lt"/>
            </a:rPr>
            <a:t>Internationale verdragen / andere landen </a:t>
          </a:r>
        </a:p>
      </dgm:t>
    </dgm:pt>
    <dgm:pt modelId="{B64C78F9-78CC-4CF7-991D-227877FD5B76}" type="parTrans" cxnId="{B0E35183-2093-40C3-8BC5-8339FA1D9564}">
      <dgm:prSet/>
      <dgm:spPr/>
      <dgm:t>
        <a:bodyPr/>
        <a:lstStyle/>
        <a:p>
          <a:endParaRPr lang="nl-BE"/>
        </a:p>
      </dgm:t>
    </dgm:pt>
    <dgm:pt modelId="{4C5FE692-E39F-4E53-BD4F-96F73A262520}" type="sibTrans" cxnId="{B0E35183-2093-40C3-8BC5-8339FA1D9564}">
      <dgm:prSet/>
      <dgm:spPr/>
      <dgm:t>
        <a:bodyPr/>
        <a:lstStyle/>
        <a:p>
          <a:endParaRPr lang="nl-BE"/>
        </a:p>
      </dgm:t>
    </dgm:pt>
    <dgm:pt modelId="{DC83F699-1C94-41F8-A4AC-785832F009F3}">
      <dgm:prSet phldrT="[Tekst]" custT="1"/>
      <dgm:spPr/>
      <dgm:t>
        <a:bodyPr/>
        <a:lstStyle/>
        <a:p>
          <a:r>
            <a:rPr lang="nl-BE" sz="1200" dirty="0">
              <a:latin typeface="+mj-lt"/>
            </a:rPr>
            <a:t>Verlengde onderwerping (6 + 6 maanden)  </a:t>
          </a:r>
        </a:p>
      </dgm:t>
    </dgm:pt>
    <dgm:pt modelId="{1C3C23E7-A645-4F60-BE69-F0E4629F3415}" type="parTrans" cxnId="{79102127-D423-4AC7-ABC0-A34932CA2962}">
      <dgm:prSet/>
      <dgm:spPr/>
      <dgm:t>
        <a:bodyPr/>
        <a:lstStyle/>
        <a:p>
          <a:endParaRPr lang="nl-BE"/>
        </a:p>
      </dgm:t>
    </dgm:pt>
    <dgm:pt modelId="{A3CB3C40-8AA6-4D53-AE49-EFB907C6FFFE}" type="sibTrans" cxnId="{79102127-D423-4AC7-ABC0-A34932CA2962}">
      <dgm:prSet/>
      <dgm:spPr/>
      <dgm:t>
        <a:bodyPr/>
        <a:lstStyle/>
        <a:p>
          <a:endParaRPr lang="nl-BE"/>
        </a:p>
      </dgm:t>
    </dgm:pt>
    <dgm:pt modelId="{FBE8C509-D248-4369-AA52-472DACF7E6BA}">
      <dgm:prSet phldrT="[Tekst]" custT="1"/>
      <dgm:spPr/>
      <dgm:t>
        <a:bodyPr/>
        <a:lstStyle/>
        <a:p>
          <a:r>
            <a:rPr lang="nl-BE" sz="1400" dirty="0">
              <a:latin typeface="+mj-lt"/>
            </a:rPr>
            <a:t>Detachering / gelijktijdige tewerkstelling</a:t>
          </a:r>
        </a:p>
      </dgm:t>
    </dgm:pt>
    <dgm:pt modelId="{8713109F-0F71-4CA2-87B9-D3697979BB6D}" type="parTrans" cxnId="{79EB982A-E60F-4BA8-8A02-4ABE7B23B8AB}">
      <dgm:prSet/>
      <dgm:spPr/>
      <dgm:t>
        <a:bodyPr/>
        <a:lstStyle/>
        <a:p>
          <a:endParaRPr lang="nl-BE"/>
        </a:p>
      </dgm:t>
    </dgm:pt>
    <dgm:pt modelId="{27D6B6AE-B8D3-41ED-A7F1-7104B3D61674}" type="sibTrans" cxnId="{79EB982A-E60F-4BA8-8A02-4ABE7B23B8AB}">
      <dgm:prSet/>
      <dgm:spPr/>
      <dgm:t>
        <a:bodyPr/>
        <a:lstStyle/>
        <a:p>
          <a:endParaRPr lang="nl-BE"/>
        </a:p>
      </dgm:t>
    </dgm:pt>
    <dgm:pt modelId="{8F340946-C869-471A-BEDB-0D1BB459B174}" type="pres">
      <dgm:prSet presAssocID="{44FED51F-DFA8-41C7-94C7-70A085683204}" presName="Name0" presStyleCnt="0">
        <dgm:presLayoutVars>
          <dgm:chMax val="1"/>
          <dgm:chPref val="1"/>
        </dgm:presLayoutVars>
      </dgm:prSet>
      <dgm:spPr/>
    </dgm:pt>
    <dgm:pt modelId="{39479C3E-4738-4690-B4AD-0B162AC12E17}" type="pres">
      <dgm:prSet presAssocID="{AA85674C-2D9B-48AE-A615-B88E62BF61F4}" presName="Parent" presStyleLbl="node0" presStyleIdx="0" presStyleCnt="1" custScaleX="105651" custScaleY="100892">
        <dgm:presLayoutVars>
          <dgm:chMax val="5"/>
          <dgm:chPref val="5"/>
        </dgm:presLayoutVars>
      </dgm:prSet>
      <dgm:spPr/>
    </dgm:pt>
    <dgm:pt modelId="{04E2A703-E28F-451F-BEAE-7BC715258FE3}" type="pres">
      <dgm:prSet presAssocID="{AA85674C-2D9B-48AE-A615-B88E62BF61F4}" presName="Accent1" presStyleLbl="node1" presStyleIdx="0" presStyleCnt="17"/>
      <dgm:spPr/>
    </dgm:pt>
    <dgm:pt modelId="{6AEE8975-0463-4DE9-9052-09A88892FFAB}" type="pres">
      <dgm:prSet presAssocID="{AA85674C-2D9B-48AE-A615-B88E62BF61F4}" presName="Accent2" presStyleLbl="node1" presStyleIdx="1" presStyleCnt="17"/>
      <dgm:spPr/>
    </dgm:pt>
    <dgm:pt modelId="{C8E84008-A052-4815-A771-2968561637DC}" type="pres">
      <dgm:prSet presAssocID="{AA85674C-2D9B-48AE-A615-B88E62BF61F4}" presName="Accent3" presStyleLbl="node1" presStyleIdx="2" presStyleCnt="17"/>
      <dgm:spPr/>
    </dgm:pt>
    <dgm:pt modelId="{65AFC881-50CD-415C-9992-BD09E64B2CDF}" type="pres">
      <dgm:prSet presAssocID="{AA85674C-2D9B-48AE-A615-B88E62BF61F4}" presName="Accent4" presStyleLbl="node1" presStyleIdx="3" presStyleCnt="17"/>
      <dgm:spPr/>
    </dgm:pt>
    <dgm:pt modelId="{6CC66A26-152F-41D6-A3C3-AA4BAC28430D}" type="pres">
      <dgm:prSet presAssocID="{AA85674C-2D9B-48AE-A615-B88E62BF61F4}" presName="Accent5" presStyleLbl="node1" presStyleIdx="4" presStyleCnt="17" custLinFactX="-80725" custLinFactNeighborX="-100000" custLinFactNeighborY="-65987"/>
      <dgm:spPr/>
    </dgm:pt>
    <dgm:pt modelId="{FB6157A7-90EC-4459-AD6B-9C35B1F499A4}" type="pres">
      <dgm:prSet presAssocID="{AA85674C-2D9B-48AE-A615-B88E62BF61F4}" presName="Accent6" presStyleLbl="node1" presStyleIdx="5" presStyleCnt="17"/>
      <dgm:spPr/>
    </dgm:pt>
    <dgm:pt modelId="{C219E172-6F34-4DBD-A5EA-9098D324F50B}" type="pres">
      <dgm:prSet presAssocID="{148476C6-8533-4E53-BB91-EDEA530E8A62}" presName="Child1" presStyleLbl="node1" presStyleIdx="6" presStyleCnt="17" custScaleX="116636" custScaleY="103415">
        <dgm:presLayoutVars>
          <dgm:chMax val="0"/>
          <dgm:chPref val="0"/>
        </dgm:presLayoutVars>
      </dgm:prSet>
      <dgm:spPr/>
    </dgm:pt>
    <dgm:pt modelId="{B96A505E-8229-41DA-94D0-BDB2144E2CD3}" type="pres">
      <dgm:prSet presAssocID="{148476C6-8533-4E53-BB91-EDEA530E8A62}" presName="Accent7" presStyleCnt="0"/>
      <dgm:spPr/>
    </dgm:pt>
    <dgm:pt modelId="{792A7CA0-7578-4FE1-8BCE-DF714E6F1857}" type="pres">
      <dgm:prSet presAssocID="{148476C6-8533-4E53-BB91-EDEA530E8A62}" presName="AccentHold1" presStyleLbl="node1" presStyleIdx="7" presStyleCnt="17" custLinFactX="100000" custLinFactNeighborX="147499" custLinFactNeighborY="-64790"/>
      <dgm:spPr/>
    </dgm:pt>
    <dgm:pt modelId="{DCFEC144-32F2-4BF6-BDA4-DCCA12A5D410}" type="pres">
      <dgm:prSet presAssocID="{148476C6-8533-4E53-BB91-EDEA530E8A62}" presName="Accent8" presStyleCnt="0"/>
      <dgm:spPr/>
    </dgm:pt>
    <dgm:pt modelId="{20759402-7961-4B1C-9AF7-19D405F15340}" type="pres">
      <dgm:prSet presAssocID="{148476C6-8533-4E53-BB91-EDEA530E8A62}" presName="AccentHold2" presStyleLbl="node1" presStyleIdx="8" presStyleCnt="17"/>
      <dgm:spPr/>
    </dgm:pt>
    <dgm:pt modelId="{1AAC2309-9832-4E4E-8731-0BCC48409B79}" type="pres">
      <dgm:prSet presAssocID="{21A035C6-C194-4960-86A1-C1071ADD328F}" presName="Child2" presStyleLbl="node1" presStyleIdx="9" presStyleCnt="17">
        <dgm:presLayoutVars>
          <dgm:chMax val="0"/>
          <dgm:chPref val="0"/>
        </dgm:presLayoutVars>
      </dgm:prSet>
      <dgm:spPr/>
    </dgm:pt>
    <dgm:pt modelId="{52282B4E-EDD2-4C1E-87D8-81C787A8C989}" type="pres">
      <dgm:prSet presAssocID="{21A035C6-C194-4960-86A1-C1071ADD328F}" presName="Accent9" presStyleCnt="0"/>
      <dgm:spPr/>
    </dgm:pt>
    <dgm:pt modelId="{7DE96770-A088-4DC8-B3B2-DAAED4D136CC}" type="pres">
      <dgm:prSet presAssocID="{21A035C6-C194-4960-86A1-C1071ADD328F}" presName="AccentHold1" presStyleLbl="node1" presStyleIdx="10" presStyleCnt="17"/>
      <dgm:spPr/>
    </dgm:pt>
    <dgm:pt modelId="{AB521DEB-3ED4-4107-A520-101106B0094D}" type="pres">
      <dgm:prSet presAssocID="{21A035C6-C194-4960-86A1-C1071ADD328F}" presName="Accent10" presStyleCnt="0"/>
      <dgm:spPr/>
    </dgm:pt>
    <dgm:pt modelId="{53DADD27-1876-4C8E-8ACC-531A4CE83DA4}" type="pres">
      <dgm:prSet presAssocID="{21A035C6-C194-4960-86A1-C1071ADD328F}" presName="AccentHold2" presStyleLbl="node1" presStyleIdx="11" presStyleCnt="17"/>
      <dgm:spPr/>
    </dgm:pt>
    <dgm:pt modelId="{86A7554F-6826-43E1-8556-9AB109DEF486}" type="pres">
      <dgm:prSet presAssocID="{21A035C6-C194-4960-86A1-C1071ADD328F}" presName="Accent11" presStyleCnt="0"/>
      <dgm:spPr/>
    </dgm:pt>
    <dgm:pt modelId="{F2A62EA1-A9C0-44D8-9719-D421012D6D36}" type="pres">
      <dgm:prSet presAssocID="{21A035C6-C194-4960-86A1-C1071ADD328F}" presName="AccentHold3" presStyleLbl="node1" presStyleIdx="12" presStyleCnt="17"/>
      <dgm:spPr/>
    </dgm:pt>
    <dgm:pt modelId="{CA38F3F1-6918-4735-A034-ADFD22E6AABE}" type="pres">
      <dgm:prSet presAssocID="{FBE8C509-D248-4369-AA52-472DACF7E6BA}" presName="Child3" presStyleLbl="node1" presStyleIdx="13" presStyleCnt="17">
        <dgm:presLayoutVars>
          <dgm:chMax val="0"/>
          <dgm:chPref val="0"/>
        </dgm:presLayoutVars>
      </dgm:prSet>
      <dgm:spPr/>
    </dgm:pt>
    <dgm:pt modelId="{E06E38F6-914C-4238-A35F-B6F8CC9C36E8}" type="pres">
      <dgm:prSet presAssocID="{FBE8C509-D248-4369-AA52-472DACF7E6BA}" presName="Accent12" presStyleCnt="0"/>
      <dgm:spPr/>
    </dgm:pt>
    <dgm:pt modelId="{366EA383-81BA-41CA-9E4C-2845B3B28D03}" type="pres">
      <dgm:prSet presAssocID="{FBE8C509-D248-4369-AA52-472DACF7E6BA}" presName="AccentHold1" presStyleLbl="node1" presStyleIdx="14" presStyleCnt="17"/>
      <dgm:spPr/>
    </dgm:pt>
    <dgm:pt modelId="{7922B18B-E855-43AE-AD96-5C5143CD4AE6}" type="pres">
      <dgm:prSet presAssocID="{DC83F699-1C94-41F8-A4AC-785832F009F3}" presName="Child4" presStyleLbl="node1" presStyleIdx="15" presStyleCnt="17">
        <dgm:presLayoutVars>
          <dgm:chMax val="0"/>
          <dgm:chPref val="0"/>
        </dgm:presLayoutVars>
      </dgm:prSet>
      <dgm:spPr/>
    </dgm:pt>
    <dgm:pt modelId="{2FD47C1C-8B67-4640-AD54-FFEEEC8D7B0E}" type="pres">
      <dgm:prSet presAssocID="{DC83F699-1C94-41F8-A4AC-785832F009F3}" presName="Accent13" presStyleCnt="0"/>
      <dgm:spPr/>
    </dgm:pt>
    <dgm:pt modelId="{0DD13B82-AB29-4F12-99C0-7C2AF605F856}" type="pres">
      <dgm:prSet presAssocID="{DC83F699-1C94-41F8-A4AC-785832F009F3}" presName="AccentHold1" presStyleLbl="node1" presStyleIdx="16" presStyleCnt="17"/>
      <dgm:spPr/>
    </dgm:pt>
  </dgm:ptLst>
  <dgm:cxnLst>
    <dgm:cxn modelId="{7EF86A02-7547-4B7B-9244-22DC86CB8DC6}" type="presOf" srcId="{21A035C6-C194-4960-86A1-C1071ADD328F}" destId="{1AAC2309-9832-4E4E-8731-0BCC48409B79}" srcOrd="0" destOrd="0" presId="urn:microsoft.com/office/officeart/2009/3/layout/CircleRelationship"/>
    <dgm:cxn modelId="{79102127-D423-4AC7-ABC0-A34932CA2962}" srcId="{AA85674C-2D9B-48AE-A615-B88E62BF61F4}" destId="{DC83F699-1C94-41F8-A4AC-785832F009F3}" srcOrd="3" destOrd="0" parTransId="{1C3C23E7-A645-4F60-BE69-F0E4629F3415}" sibTransId="{A3CB3C40-8AA6-4D53-AE49-EFB907C6FFFE}"/>
    <dgm:cxn modelId="{79EB982A-E60F-4BA8-8A02-4ABE7B23B8AB}" srcId="{AA85674C-2D9B-48AE-A615-B88E62BF61F4}" destId="{FBE8C509-D248-4369-AA52-472DACF7E6BA}" srcOrd="2" destOrd="0" parTransId="{8713109F-0F71-4CA2-87B9-D3697979BB6D}" sibTransId="{27D6B6AE-B8D3-41ED-A7F1-7104B3D61674}"/>
    <dgm:cxn modelId="{B4142C68-1EFF-41A0-8944-9951B827EF9C}" type="presOf" srcId="{148476C6-8533-4E53-BB91-EDEA530E8A62}" destId="{C219E172-6F34-4DBD-A5EA-9098D324F50B}" srcOrd="0" destOrd="0" presId="urn:microsoft.com/office/officeart/2009/3/layout/CircleRelationship"/>
    <dgm:cxn modelId="{9CEF9A69-D4A5-4C27-AF61-C36BA3C89A20}" type="presOf" srcId="{FBE8C509-D248-4369-AA52-472DACF7E6BA}" destId="{CA38F3F1-6918-4735-A034-ADFD22E6AABE}" srcOrd="0" destOrd="0" presId="urn:microsoft.com/office/officeart/2009/3/layout/CircleRelationship"/>
    <dgm:cxn modelId="{F54FE650-B2AE-427C-8F91-C1206BEAA455}" srcId="{44FED51F-DFA8-41C7-94C7-70A085683204}" destId="{AA85674C-2D9B-48AE-A615-B88E62BF61F4}" srcOrd="0" destOrd="0" parTransId="{8F45C56A-13A3-47C4-A81C-3307F9362C72}" sibTransId="{E23B97B1-9E90-437C-BCC7-2BC0147E70A9}"/>
    <dgm:cxn modelId="{5408A451-FAAF-4D9B-8CFD-0F40DA8C0F23}" type="presOf" srcId="{44FED51F-DFA8-41C7-94C7-70A085683204}" destId="{8F340946-C869-471A-BEDB-0D1BB459B174}" srcOrd="0" destOrd="0" presId="urn:microsoft.com/office/officeart/2009/3/layout/CircleRelationship"/>
    <dgm:cxn modelId="{B0E35183-2093-40C3-8BC5-8339FA1D9564}" srcId="{AA85674C-2D9B-48AE-A615-B88E62BF61F4}" destId="{21A035C6-C194-4960-86A1-C1071ADD328F}" srcOrd="1" destOrd="0" parTransId="{B64C78F9-78CC-4CF7-991D-227877FD5B76}" sibTransId="{4C5FE692-E39F-4E53-BD4F-96F73A262520}"/>
    <dgm:cxn modelId="{9DD0CAD4-BF90-49D3-A441-EA169720017E}" type="presOf" srcId="{DC83F699-1C94-41F8-A4AC-785832F009F3}" destId="{7922B18B-E855-43AE-AD96-5C5143CD4AE6}" srcOrd="0" destOrd="0" presId="urn:microsoft.com/office/officeart/2009/3/layout/CircleRelationship"/>
    <dgm:cxn modelId="{707D10EA-56C3-4386-AB43-B53448B0EF29}" type="presOf" srcId="{AA85674C-2D9B-48AE-A615-B88E62BF61F4}" destId="{39479C3E-4738-4690-B4AD-0B162AC12E17}" srcOrd="0" destOrd="0" presId="urn:microsoft.com/office/officeart/2009/3/layout/CircleRelationship"/>
    <dgm:cxn modelId="{B05771EB-551B-42EF-8C20-6715BC3FA545}" srcId="{AA85674C-2D9B-48AE-A615-B88E62BF61F4}" destId="{148476C6-8533-4E53-BB91-EDEA530E8A62}" srcOrd="0" destOrd="0" parTransId="{6D2EC20D-D9F8-4800-B285-631F3E39D715}" sibTransId="{4C11DE6B-061D-46AB-BC11-D9C1F0912028}"/>
    <dgm:cxn modelId="{AD52270E-164C-4E5A-8DD0-EC1D6A2D9776}" type="presParOf" srcId="{8F340946-C869-471A-BEDB-0D1BB459B174}" destId="{39479C3E-4738-4690-B4AD-0B162AC12E17}" srcOrd="0" destOrd="0" presId="urn:microsoft.com/office/officeart/2009/3/layout/CircleRelationship"/>
    <dgm:cxn modelId="{451B27EE-EAD1-4D1F-980B-7DEC3D6C88EB}" type="presParOf" srcId="{8F340946-C869-471A-BEDB-0D1BB459B174}" destId="{04E2A703-E28F-451F-BEAE-7BC715258FE3}" srcOrd="1" destOrd="0" presId="urn:microsoft.com/office/officeart/2009/3/layout/CircleRelationship"/>
    <dgm:cxn modelId="{60B0E8BF-0429-46CA-86D1-DC78FBBD351B}" type="presParOf" srcId="{8F340946-C869-471A-BEDB-0D1BB459B174}" destId="{6AEE8975-0463-4DE9-9052-09A88892FFAB}" srcOrd="2" destOrd="0" presId="urn:microsoft.com/office/officeart/2009/3/layout/CircleRelationship"/>
    <dgm:cxn modelId="{FD003DDC-D58F-4D58-BDD2-2AC50C1CB991}" type="presParOf" srcId="{8F340946-C869-471A-BEDB-0D1BB459B174}" destId="{C8E84008-A052-4815-A771-2968561637DC}" srcOrd="3" destOrd="0" presId="urn:microsoft.com/office/officeart/2009/3/layout/CircleRelationship"/>
    <dgm:cxn modelId="{3F8AD683-0DB7-4ED6-8B26-F714FE6104F1}" type="presParOf" srcId="{8F340946-C869-471A-BEDB-0D1BB459B174}" destId="{65AFC881-50CD-415C-9992-BD09E64B2CDF}" srcOrd="4" destOrd="0" presId="urn:microsoft.com/office/officeart/2009/3/layout/CircleRelationship"/>
    <dgm:cxn modelId="{8BFA5B3A-4CB3-4DD2-840E-773DCAE3F2FF}" type="presParOf" srcId="{8F340946-C869-471A-BEDB-0D1BB459B174}" destId="{6CC66A26-152F-41D6-A3C3-AA4BAC28430D}" srcOrd="5" destOrd="0" presId="urn:microsoft.com/office/officeart/2009/3/layout/CircleRelationship"/>
    <dgm:cxn modelId="{FCBEB973-EB7A-4288-B3D3-247B8AE34D94}" type="presParOf" srcId="{8F340946-C869-471A-BEDB-0D1BB459B174}" destId="{FB6157A7-90EC-4459-AD6B-9C35B1F499A4}" srcOrd="6" destOrd="0" presId="urn:microsoft.com/office/officeart/2009/3/layout/CircleRelationship"/>
    <dgm:cxn modelId="{47C1A5E2-B5E3-40CE-B9F5-788DCCB01E82}" type="presParOf" srcId="{8F340946-C869-471A-BEDB-0D1BB459B174}" destId="{C219E172-6F34-4DBD-A5EA-9098D324F50B}" srcOrd="7" destOrd="0" presId="urn:microsoft.com/office/officeart/2009/3/layout/CircleRelationship"/>
    <dgm:cxn modelId="{2557054F-FDC9-4A52-B02B-F4AF4F24A205}" type="presParOf" srcId="{8F340946-C869-471A-BEDB-0D1BB459B174}" destId="{B96A505E-8229-41DA-94D0-BDB2144E2CD3}" srcOrd="8" destOrd="0" presId="urn:microsoft.com/office/officeart/2009/3/layout/CircleRelationship"/>
    <dgm:cxn modelId="{03CADEA2-124F-4590-A379-6A0D929CA7A9}" type="presParOf" srcId="{B96A505E-8229-41DA-94D0-BDB2144E2CD3}" destId="{792A7CA0-7578-4FE1-8BCE-DF714E6F1857}" srcOrd="0" destOrd="0" presId="urn:microsoft.com/office/officeart/2009/3/layout/CircleRelationship"/>
    <dgm:cxn modelId="{5A97DA3A-6CB0-4824-98C3-44433F43CD22}" type="presParOf" srcId="{8F340946-C869-471A-BEDB-0D1BB459B174}" destId="{DCFEC144-32F2-4BF6-BDA4-DCCA12A5D410}" srcOrd="9" destOrd="0" presId="urn:microsoft.com/office/officeart/2009/3/layout/CircleRelationship"/>
    <dgm:cxn modelId="{B9614346-0600-499A-9DF5-BD80F99EE96D}" type="presParOf" srcId="{DCFEC144-32F2-4BF6-BDA4-DCCA12A5D410}" destId="{20759402-7961-4B1C-9AF7-19D405F15340}" srcOrd="0" destOrd="0" presId="urn:microsoft.com/office/officeart/2009/3/layout/CircleRelationship"/>
    <dgm:cxn modelId="{9615F6C6-5728-419E-B995-EBA352D74107}" type="presParOf" srcId="{8F340946-C869-471A-BEDB-0D1BB459B174}" destId="{1AAC2309-9832-4E4E-8731-0BCC48409B79}" srcOrd="10" destOrd="0" presId="urn:microsoft.com/office/officeart/2009/3/layout/CircleRelationship"/>
    <dgm:cxn modelId="{169F28F5-B916-43B7-9288-26A708418339}" type="presParOf" srcId="{8F340946-C869-471A-BEDB-0D1BB459B174}" destId="{52282B4E-EDD2-4C1E-87D8-81C787A8C989}" srcOrd="11" destOrd="0" presId="urn:microsoft.com/office/officeart/2009/3/layout/CircleRelationship"/>
    <dgm:cxn modelId="{E556A318-4E73-4688-B28B-C8616A2CFE5F}" type="presParOf" srcId="{52282B4E-EDD2-4C1E-87D8-81C787A8C989}" destId="{7DE96770-A088-4DC8-B3B2-DAAED4D136CC}" srcOrd="0" destOrd="0" presId="urn:microsoft.com/office/officeart/2009/3/layout/CircleRelationship"/>
    <dgm:cxn modelId="{2C1B6DA5-CCFB-412A-AAB6-B78174AFE220}" type="presParOf" srcId="{8F340946-C869-471A-BEDB-0D1BB459B174}" destId="{AB521DEB-3ED4-4107-A520-101106B0094D}" srcOrd="12" destOrd="0" presId="urn:microsoft.com/office/officeart/2009/3/layout/CircleRelationship"/>
    <dgm:cxn modelId="{24F28B36-5205-47F7-9777-0919C7ADA82C}" type="presParOf" srcId="{AB521DEB-3ED4-4107-A520-101106B0094D}" destId="{53DADD27-1876-4C8E-8ACC-531A4CE83DA4}" srcOrd="0" destOrd="0" presId="urn:microsoft.com/office/officeart/2009/3/layout/CircleRelationship"/>
    <dgm:cxn modelId="{A8556AC6-C3BA-4AD2-B36D-6E8673B56390}" type="presParOf" srcId="{8F340946-C869-471A-BEDB-0D1BB459B174}" destId="{86A7554F-6826-43E1-8556-9AB109DEF486}" srcOrd="13" destOrd="0" presId="urn:microsoft.com/office/officeart/2009/3/layout/CircleRelationship"/>
    <dgm:cxn modelId="{4CC36CA9-FE7B-4F3A-AC75-6B551D228AFC}" type="presParOf" srcId="{86A7554F-6826-43E1-8556-9AB109DEF486}" destId="{F2A62EA1-A9C0-44D8-9719-D421012D6D36}" srcOrd="0" destOrd="0" presId="urn:microsoft.com/office/officeart/2009/3/layout/CircleRelationship"/>
    <dgm:cxn modelId="{09D40EA6-795D-4861-9B66-6BDF825DAE6B}" type="presParOf" srcId="{8F340946-C869-471A-BEDB-0D1BB459B174}" destId="{CA38F3F1-6918-4735-A034-ADFD22E6AABE}" srcOrd="14" destOrd="0" presId="urn:microsoft.com/office/officeart/2009/3/layout/CircleRelationship"/>
    <dgm:cxn modelId="{79A8DF4D-9B20-4747-A731-21FDD71B58E6}" type="presParOf" srcId="{8F340946-C869-471A-BEDB-0D1BB459B174}" destId="{E06E38F6-914C-4238-A35F-B6F8CC9C36E8}" srcOrd="15" destOrd="0" presId="urn:microsoft.com/office/officeart/2009/3/layout/CircleRelationship"/>
    <dgm:cxn modelId="{226882BB-98F5-4D73-9941-B6CFCE68E28B}" type="presParOf" srcId="{E06E38F6-914C-4238-A35F-B6F8CC9C36E8}" destId="{366EA383-81BA-41CA-9E4C-2845B3B28D03}" srcOrd="0" destOrd="0" presId="urn:microsoft.com/office/officeart/2009/3/layout/CircleRelationship"/>
    <dgm:cxn modelId="{DAE3FB80-523B-4334-BFBC-A492EA8E4BF8}" type="presParOf" srcId="{8F340946-C869-471A-BEDB-0D1BB459B174}" destId="{7922B18B-E855-43AE-AD96-5C5143CD4AE6}" srcOrd="16" destOrd="0" presId="urn:microsoft.com/office/officeart/2009/3/layout/CircleRelationship"/>
    <dgm:cxn modelId="{1E0DB4C4-D6DC-4EB5-BBCF-5F423CC7F547}" type="presParOf" srcId="{8F340946-C869-471A-BEDB-0D1BB459B174}" destId="{2FD47C1C-8B67-4640-AD54-FFEEEC8D7B0E}" srcOrd="17" destOrd="0" presId="urn:microsoft.com/office/officeart/2009/3/layout/CircleRelationship"/>
    <dgm:cxn modelId="{0908A72F-EC17-4564-B7D8-A095F43AFE03}" type="presParOf" srcId="{2FD47C1C-8B67-4640-AD54-FFEEEC8D7B0E}" destId="{0DD13B82-AB29-4F12-99C0-7C2AF605F85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D8AA38-1E1B-4D9C-8A31-4982F339977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1EE3D40-A69F-4A2B-A3FF-145B939D0DA2}">
      <dgm:prSet phldrT="[Tekst]" custT="1"/>
      <dgm:spPr/>
      <dgm:t>
        <a:bodyPr/>
        <a:lstStyle/>
        <a:p>
          <a:r>
            <a:rPr lang="nl-BE" sz="1600" b="1" dirty="0">
              <a:latin typeface="+mj-lt"/>
            </a:rPr>
            <a:t>Principe = </a:t>
          </a:r>
          <a:r>
            <a:rPr lang="nl-BE" sz="1600" b="1" i="1" dirty="0">
              <a:latin typeface="+mj-lt"/>
            </a:rPr>
            <a:t>lex </a:t>
          </a:r>
          <a:r>
            <a:rPr lang="nl-BE" sz="1600" b="1" i="1" dirty="0" err="1">
              <a:latin typeface="+mj-lt"/>
            </a:rPr>
            <a:t>loci</a:t>
          </a:r>
          <a:r>
            <a:rPr lang="nl-BE" sz="1600" b="1" i="1" dirty="0">
              <a:latin typeface="+mj-lt"/>
            </a:rPr>
            <a:t> </a:t>
          </a:r>
          <a:r>
            <a:rPr lang="nl-BE" sz="1600" b="1" i="1" dirty="0" err="1">
              <a:latin typeface="+mj-lt"/>
            </a:rPr>
            <a:t>laboris</a:t>
          </a:r>
          <a:r>
            <a:rPr lang="nl-BE" sz="1600" b="1" i="1" dirty="0">
              <a:latin typeface="+mj-lt"/>
            </a:rPr>
            <a:t> </a:t>
          </a:r>
        </a:p>
        <a:p>
          <a:r>
            <a:rPr lang="nl-BE" sz="1300" dirty="0">
              <a:latin typeface="+mj-lt"/>
            </a:rPr>
            <a:t>Sociale zekerheid wordt betaald in het land waar je werkt </a:t>
          </a:r>
        </a:p>
      </dgm:t>
    </dgm:pt>
    <dgm:pt modelId="{8678F1AE-5B39-4241-9FED-F6DE4729D40B}" type="parTrans" cxnId="{D25335CA-8D0F-49AB-BF85-277F23D540EA}">
      <dgm:prSet/>
      <dgm:spPr/>
      <dgm:t>
        <a:bodyPr/>
        <a:lstStyle/>
        <a:p>
          <a:endParaRPr lang="nl-BE"/>
        </a:p>
      </dgm:t>
    </dgm:pt>
    <dgm:pt modelId="{A7C796FA-6A7E-4EDA-930C-C0CB9CEC91F8}" type="sibTrans" cxnId="{D25335CA-8D0F-49AB-BF85-277F23D540EA}">
      <dgm:prSet/>
      <dgm:spPr/>
      <dgm:t>
        <a:bodyPr/>
        <a:lstStyle/>
        <a:p>
          <a:endParaRPr lang="nl-BE"/>
        </a:p>
      </dgm:t>
    </dgm:pt>
    <dgm:pt modelId="{23ECECCB-76F1-4EFF-83AF-CF760D05A735}" type="asst">
      <dgm:prSet phldrT="[Tekst]" custT="1"/>
      <dgm:spPr/>
      <dgm:t>
        <a:bodyPr/>
        <a:lstStyle/>
        <a:p>
          <a:r>
            <a:rPr lang="nl-BE" sz="1200" u="sng" dirty="0">
              <a:latin typeface="+mj-lt"/>
            </a:rPr>
            <a:t>2 uitzonderingen </a:t>
          </a:r>
          <a:r>
            <a:rPr lang="nl-BE" sz="1200" dirty="0">
              <a:latin typeface="+mj-lt"/>
            </a:rPr>
            <a:t>op dat principe </a:t>
          </a:r>
        </a:p>
      </dgm:t>
    </dgm:pt>
    <dgm:pt modelId="{CC06D198-AD03-4710-994D-F550408883B1}" type="parTrans" cxnId="{9D757AA2-14ED-4021-8979-D24D879B0380}">
      <dgm:prSet/>
      <dgm:spPr/>
      <dgm:t>
        <a:bodyPr/>
        <a:lstStyle/>
        <a:p>
          <a:endParaRPr lang="nl-BE">
            <a:latin typeface="+mj-lt"/>
          </a:endParaRPr>
        </a:p>
      </dgm:t>
    </dgm:pt>
    <dgm:pt modelId="{97EC9EA7-5722-4FD8-809C-B523DDAD108F}" type="sibTrans" cxnId="{9D757AA2-14ED-4021-8979-D24D879B0380}">
      <dgm:prSet/>
      <dgm:spPr/>
      <dgm:t>
        <a:bodyPr/>
        <a:lstStyle/>
        <a:p>
          <a:endParaRPr lang="nl-BE"/>
        </a:p>
      </dgm:t>
    </dgm:pt>
    <dgm:pt modelId="{C8EE5F6F-1092-4316-ACFE-EA5D05217118}">
      <dgm:prSet phldrT="[Tekst]" custT="1"/>
      <dgm:spPr/>
      <dgm:t>
        <a:bodyPr/>
        <a:lstStyle/>
        <a:p>
          <a:r>
            <a:rPr lang="nl-BE" sz="1800" b="1" dirty="0">
              <a:latin typeface="+mj-lt"/>
            </a:rPr>
            <a:t>DETACHERING</a:t>
          </a:r>
          <a:endParaRPr lang="nl-BE" sz="1300" b="1" dirty="0">
            <a:latin typeface="+mj-lt"/>
          </a:endParaRPr>
        </a:p>
      </dgm:t>
    </dgm:pt>
    <dgm:pt modelId="{FA7C3D2D-0374-4D96-B8C9-7C73820CA497}" type="parTrans" cxnId="{64AD5DCB-C97C-45A6-8132-07C16BE6649C}">
      <dgm:prSet/>
      <dgm:spPr/>
      <dgm:t>
        <a:bodyPr/>
        <a:lstStyle/>
        <a:p>
          <a:endParaRPr lang="nl-BE">
            <a:latin typeface="+mj-lt"/>
          </a:endParaRPr>
        </a:p>
      </dgm:t>
    </dgm:pt>
    <dgm:pt modelId="{BFE307D8-365A-4C23-9EFF-F3B5D74A91A0}" type="sibTrans" cxnId="{64AD5DCB-C97C-45A6-8132-07C16BE6649C}">
      <dgm:prSet/>
      <dgm:spPr/>
      <dgm:t>
        <a:bodyPr/>
        <a:lstStyle/>
        <a:p>
          <a:endParaRPr lang="nl-BE"/>
        </a:p>
      </dgm:t>
    </dgm:pt>
    <dgm:pt modelId="{9803116A-FB9C-4AC1-9487-CBD7B1405A71}">
      <dgm:prSet phldrT="[Tekst]" custT="1"/>
      <dgm:spPr/>
      <dgm:t>
        <a:bodyPr/>
        <a:lstStyle/>
        <a:p>
          <a:r>
            <a:rPr lang="nl-BE" sz="1800" b="1" dirty="0">
              <a:latin typeface="+mj-lt"/>
            </a:rPr>
            <a:t>GELIJKTIJDIGE TEWERKSTELLING</a:t>
          </a:r>
        </a:p>
      </dgm:t>
    </dgm:pt>
    <dgm:pt modelId="{1AC012FB-6F5C-4BB6-A64F-77BAA345A911}" type="parTrans" cxnId="{5E45EBFC-0B06-4A47-8DBE-9B1F2C0FE3E0}">
      <dgm:prSet/>
      <dgm:spPr/>
      <dgm:t>
        <a:bodyPr/>
        <a:lstStyle/>
        <a:p>
          <a:endParaRPr lang="nl-BE">
            <a:latin typeface="+mj-lt"/>
          </a:endParaRPr>
        </a:p>
      </dgm:t>
    </dgm:pt>
    <dgm:pt modelId="{D54E4041-F482-4D95-A4C8-F05DE5CE6F7C}" type="sibTrans" cxnId="{5E45EBFC-0B06-4A47-8DBE-9B1F2C0FE3E0}">
      <dgm:prSet/>
      <dgm:spPr/>
      <dgm:t>
        <a:bodyPr/>
        <a:lstStyle/>
        <a:p>
          <a:endParaRPr lang="nl-BE"/>
        </a:p>
      </dgm:t>
    </dgm:pt>
    <dgm:pt modelId="{3B77CE45-ACC3-4788-897A-F911AE8FC07E}" type="pres">
      <dgm:prSet presAssocID="{39D8AA38-1E1B-4D9C-8A31-4982F339977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2DCD2B-6551-49BF-8014-427652D818C4}" type="pres">
      <dgm:prSet presAssocID="{01EE3D40-A69F-4A2B-A3FF-145B939D0DA2}" presName="hierRoot1" presStyleCnt="0">
        <dgm:presLayoutVars>
          <dgm:hierBranch val="init"/>
        </dgm:presLayoutVars>
      </dgm:prSet>
      <dgm:spPr/>
    </dgm:pt>
    <dgm:pt modelId="{6E5708CF-2F86-48CD-9399-98F813CCBFB0}" type="pres">
      <dgm:prSet presAssocID="{01EE3D40-A69F-4A2B-A3FF-145B939D0DA2}" presName="rootComposite1" presStyleCnt="0"/>
      <dgm:spPr/>
    </dgm:pt>
    <dgm:pt modelId="{E46BCAEF-E64D-4B6D-AD06-A094F6C603E3}" type="pres">
      <dgm:prSet presAssocID="{01EE3D40-A69F-4A2B-A3FF-145B939D0DA2}" presName="rootText1" presStyleLbl="alignAcc1" presStyleIdx="0" presStyleCnt="0">
        <dgm:presLayoutVars>
          <dgm:chPref val="3"/>
        </dgm:presLayoutVars>
      </dgm:prSet>
      <dgm:spPr/>
    </dgm:pt>
    <dgm:pt modelId="{DD7CDA96-53E5-4345-A40B-62761FD35A4F}" type="pres">
      <dgm:prSet presAssocID="{01EE3D40-A69F-4A2B-A3FF-145B939D0DA2}" presName="topArc1" presStyleLbl="parChTrans1D1" presStyleIdx="0" presStyleCnt="8"/>
      <dgm:spPr/>
    </dgm:pt>
    <dgm:pt modelId="{412D998A-69FE-4B6D-9B29-D20E7E40D4B1}" type="pres">
      <dgm:prSet presAssocID="{01EE3D40-A69F-4A2B-A3FF-145B939D0DA2}" presName="bottomArc1" presStyleLbl="parChTrans1D1" presStyleIdx="1" presStyleCnt="8"/>
      <dgm:spPr/>
    </dgm:pt>
    <dgm:pt modelId="{516746C5-BE2A-45EF-BE01-DFF7D8B5E139}" type="pres">
      <dgm:prSet presAssocID="{01EE3D40-A69F-4A2B-A3FF-145B939D0DA2}" presName="topConnNode1" presStyleLbl="node1" presStyleIdx="0" presStyleCnt="0"/>
      <dgm:spPr/>
    </dgm:pt>
    <dgm:pt modelId="{1CD29FC0-565E-4EA0-8414-C11765242CD0}" type="pres">
      <dgm:prSet presAssocID="{01EE3D40-A69F-4A2B-A3FF-145B939D0DA2}" presName="hierChild2" presStyleCnt="0"/>
      <dgm:spPr/>
    </dgm:pt>
    <dgm:pt modelId="{01356D25-FED0-4E33-9C1C-7BCFFD5B2B32}" type="pres">
      <dgm:prSet presAssocID="{FA7C3D2D-0374-4D96-B8C9-7C73820CA497}" presName="Name28" presStyleLbl="parChTrans1D2" presStyleIdx="0" presStyleCnt="3"/>
      <dgm:spPr/>
    </dgm:pt>
    <dgm:pt modelId="{500FE838-5F4B-4D9F-82B2-6B91E6D8E78E}" type="pres">
      <dgm:prSet presAssocID="{C8EE5F6F-1092-4316-ACFE-EA5D05217118}" presName="hierRoot2" presStyleCnt="0">
        <dgm:presLayoutVars>
          <dgm:hierBranch val="init"/>
        </dgm:presLayoutVars>
      </dgm:prSet>
      <dgm:spPr/>
    </dgm:pt>
    <dgm:pt modelId="{87918193-25C7-404C-8331-671073CBF129}" type="pres">
      <dgm:prSet presAssocID="{C8EE5F6F-1092-4316-ACFE-EA5D05217118}" presName="rootComposite2" presStyleCnt="0"/>
      <dgm:spPr/>
    </dgm:pt>
    <dgm:pt modelId="{84B78948-A526-41A3-B2AF-21D97F709EF6}" type="pres">
      <dgm:prSet presAssocID="{C8EE5F6F-1092-4316-ACFE-EA5D05217118}" presName="rootText2" presStyleLbl="alignAcc1" presStyleIdx="0" presStyleCnt="0">
        <dgm:presLayoutVars>
          <dgm:chPref val="3"/>
        </dgm:presLayoutVars>
      </dgm:prSet>
      <dgm:spPr/>
    </dgm:pt>
    <dgm:pt modelId="{EE0F9904-4E84-4365-953A-BB00A1330981}" type="pres">
      <dgm:prSet presAssocID="{C8EE5F6F-1092-4316-ACFE-EA5D05217118}" presName="topArc2" presStyleLbl="parChTrans1D1" presStyleIdx="2" presStyleCnt="8"/>
      <dgm:spPr/>
    </dgm:pt>
    <dgm:pt modelId="{7947797C-C542-4B6F-BF2B-43A29A1FCCBC}" type="pres">
      <dgm:prSet presAssocID="{C8EE5F6F-1092-4316-ACFE-EA5D05217118}" presName="bottomArc2" presStyleLbl="parChTrans1D1" presStyleIdx="3" presStyleCnt="8"/>
      <dgm:spPr/>
    </dgm:pt>
    <dgm:pt modelId="{5B159116-8F9A-4B71-9C8B-A71E202EFAB7}" type="pres">
      <dgm:prSet presAssocID="{C8EE5F6F-1092-4316-ACFE-EA5D05217118}" presName="topConnNode2" presStyleLbl="node2" presStyleIdx="0" presStyleCnt="0"/>
      <dgm:spPr/>
    </dgm:pt>
    <dgm:pt modelId="{CB7C788C-455F-4869-A140-A98AD6B4A76D}" type="pres">
      <dgm:prSet presAssocID="{C8EE5F6F-1092-4316-ACFE-EA5D05217118}" presName="hierChild4" presStyleCnt="0"/>
      <dgm:spPr/>
    </dgm:pt>
    <dgm:pt modelId="{C1A7FC6D-113B-4123-A506-A2298A0ADA1B}" type="pres">
      <dgm:prSet presAssocID="{C8EE5F6F-1092-4316-ACFE-EA5D05217118}" presName="hierChild5" presStyleCnt="0"/>
      <dgm:spPr/>
    </dgm:pt>
    <dgm:pt modelId="{C72B323D-1EDA-4DB9-A9A1-1756248D0BEB}" type="pres">
      <dgm:prSet presAssocID="{1AC012FB-6F5C-4BB6-A64F-77BAA345A911}" presName="Name28" presStyleLbl="parChTrans1D2" presStyleIdx="1" presStyleCnt="3"/>
      <dgm:spPr/>
    </dgm:pt>
    <dgm:pt modelId="{56C620D0-2D30-4FA2-9EFD-2953DAB4C7F7}" type="pres">
      <dgm:prSet presAssocID="{9803116A-FB9C-4AC1-9487-CBD7B1405A71}" presName="hierRoot2" presStyleCnt="0">
        <dgm:presLayoutVars>
          <dgm:hierBranch val="init"/>
        </dgm:presLayoutVars>
      </dgm:prSet>
      <dgm:spPr/>
    </dgm:pt>
    <dgm:pt modelId="{74B749E2-9336-4CB2-8ADA-D21817231582}" type="pres">
      <dgm:prSet presAssocID="{9803116A-FB9C-4AC1-9487-CBD7B1405A71}" presName="rootComposite2" presStyleCnt="0"/>
      <dgm:spPr/>
    </dgm:pt>
    <dgm:pt modelId="{9C422058-830B-4E28-A17F-031A10AE4EF4}" type="pres">
      <dgm:prSet presAssocID="{9803116A-FB9C-4AC1-9487-CBD7B1405A71}" presName="rootText2" presStyleLbl="alignAcc1" presStyleIdx="0" presStyleCnt="0">
        <dgm:presLayoutVars>
          <dgm:chPref val="3"/>
        </dgm:presLayoutVars>
      </dgm:prSet>
      <dgm:spPr/>
    </dgm:pt>
    <dgm:pt modelId="{988E9D23-F623-4849-8CB7-09096F59A117}" type="pres">
      <dgm:prSet presAssocID="{9803116A-FB9C-4AC1-9487-CBD7B1405A71}" presName="topArc2" presStyleLbl="parChTrans1D1" presStyleIdx="4" presStyleCnt="8"/>
      <dgm:spPr/>
    </dgm:pt>
    <dgm:pt modelId="{2DA4A6DA-401C-4429-9AF1-CAE87B0BE6CD}" type="pres">
      <dgm:prSet presAssocID="{9803116A-FB9C-4AC1-9487-CBD7B1405A71}" presName="bottomArc2" presStyleLbl="parChTrans1D1" presStyleIdx="5" presStyleCnt="8"/>
      <dgm:spPr/>
    </dgm:pt>
    <dgm:pt modelId="{FC068B89-E8C6-45E6-91E3-112AFCBE8A20}" type="pres">
      <dgm:prSet presAssocID="{9803116A-FB9C-4AC1-9487-CBD7B1405A71}" presName="topConnNode2" presStyleLbl="node2" presStyleIdx="0" presStyleCnt="0"/>
      <dgm:spPr/>
    </dgm:pt>
    <dgm:pt modelId="{8069B199-4C0E-4B1F-8696-4E898C04BCB9}" type="pres">
      <dgm:prSet presAssocID="{9803116A-FB9C-4AC1-9487-CBD7B1405A71}" presName="hierChild4" presStyleCnt="0"/>
      <dgm:spPr/>
    </dgm:pt>
    <dgm:pt modelId="{8489B356-403C-49D6-B250-0F71A8196BAA}" type="pres">
      <dgm:prSet presAssocID="{9803116A-FB9C-4AC1-9487-CBD7B1405A71}" presName="hierChild5" presStyleCnt="0"/>
      <dgm:spPr/>
    </dgm:pt>
    <dgm:pt modelId="{A15561E0-DB4F-4D0D-A1F7-19FA89770E6F}" type="pres">
      <dgm:prSet presAssocID="{01EE3D40-A69F-4A2B-A3FF-145B939D0DA2}" presName="hierChild3" presStyleCnt="0"/>
      <dgm:spPr/>
    </dgm:pt>
    <dgm:pt modelId="{8662F796-B935-4BF9-9968-51719EFED3BE}" type="pres">
      <dgm:prSet presAssocID="{CC06D198-AD03-4710-994D-F550408883B1}" presName="Name101" presStyleLbl="parChTrans1D2" presStyleIdx="2" presStyleCnt="3"/>
      <dgm:spPr/>
    </dgm:pt>
    <dgm:pt modelId="{F94B1FD4-45F2-4C22-B5F8-BFC96BFFBAC3}" type="pres">
      <dgm:prSet presAssocID="{23ECECCB-76F1-4EFF-83AF-CF760D05A735}" presName="hierRoot3" presStyleCnt="0">
        <dgm:presLayoutVars>
          <dgm:hierBranch val="init"/>
        </dgm:presLayoutVars>
      </dgm:prSet>
      <dgm:spPr/>
    </dgm:pt>
    <dgm:pt modelId="{80EFF9AA-9F3D-4890-991F-6B937355A285}" type="pres">
      <dgm:prSet presAssocID="{23ECECCB-76F1-4EFF-83AF-CF760D05A735}" presName="rootComposite3" presStyleCnt="0"/>
      <dgm:spPr/>
    </dgm:pt>
    <dgm:pt modelId="{1B7B9A33-2D4D-4169-BA73-490B305EB675}" type="pres">
      <dgm:prSet presAssocID="{23ECECCB-76F1-4EFF-83AF-CF760D05A735}" presName="rootText3" presStyleLbl="alignAcc1" presStyleIdx="0" presStyleCnt="0">
        <dgm:presLayoutVars>
          <dgm:chPref val="3"/>
        </dgm:presLayoutVars>
      </dgm:prSet>
      <dgm:spPr/>
    </dgm:pt>
    <dgm:pt modelId="{78E9F0FD-5ABD-4DBB-9FC8-5CF9859E243E}" type="pres">
      <dgm:prSet presAssocID="{23ECECCB-76F1-4EFF-83AF-CF760D05A735}" presName="topArc3" presStyleLbl="parChTrans1D1" presStyleIdx="6" presStyleCnt="8"/>
      <dgm:spPr/>
    </dgm:pt>
    <dgm:pt modelId="{8772FDC1-5302-4895-AA14-38A6539D31CE}" type="pres">
      <dgm:prSet presAssocID="{23ECECCB-76F1-4EFF-83AF-CF760D05A735}" presName="bottomArc3" presStyleLbl="parChTrans1D1" presStyleIdx="7" presStyleCnt="8"/>
      <dgm:spPr/>
    </dgm:pt>
    <dgm:pt modelId="{8D309F5D-2815-480F-82AF-7ED89E2C1F86}" type="pres">
      <dgm:prSet presAssocID="{23ECECCB-76F1-4EFF-83AF-CF760D05A735}" presName="topConnNode3" presStyleLbl="asst1" presStyleIdx="0" presStyleCnt="0"/>
      <dgm:spPr/>
    </dgm:pt>
    <dgm:pt modelId="{0338EB43-D2BB-4C7B-8B68-83D3B54EA5AA}" type="pres">
      <dgm:prSet presAssocID="{23ECECCB-76F1-4EFF-83AF-CF760D05A735}" presName="hierChild6" presStyleCnt="0"/>
      <dgm:spPr/>
    </dgm:pt>
    <dgm:pt modelId="{B22B3436-784A-42C6-B0EC-6FC11E8DFB14}" type="pres">
      <dgm:prSet presAssocID="{23ECECCB-76F1-4EFF-83AF-CF760D05A735}" presName="hierChild7" presStyleCnt="0"/>
      <dgm:spPr/>
    </dgm:pt>
  </dgm:ptLst>
  <dgm:cxnLst>
    <dgm:cxn modelId="{4EB49108-D75D-4D7C-A85B-40EED4894C05}" type="presOf" srcId="{C8EE5F6F-1092-4316-ACFE-EA5D05217118}" destId="{5B159116-8F9A-4B71-9C8B-A71E202EFAB7}" srcOrd="1" destOrd="0" presId="urn:microsoft.com/office/officeart/2008/layout/HalfCircleOrganizationChart"/>
    <dgm:cxn modelId="{6DE0C90E-AF98-487A-885B-575B8E0E823D}" type="presOf" srcId="{39D8AA38-1E1B-4D9C-8A31-4982F3399774}" destId="{3B77CE45-ACC3-4788-897A-F911AE8FC07E}" srcOrd="0" destOrd="0" presId="urn:microsoft.com/office/officeart/2008/layout/HalfCircleOrganizationChart"/>
    <dgm:cxn modelId="{2082BE62-C4C5-4098-8FF6-A3BE9180F59F}" type="presOf" srcId="{1AC012FB-6F5C-4BB6-A64F-77BAA345A911}" destId="{C72B323D-1EDA-4DB9-A9A1-1756248D0BEB}" srcOrd="0" destOrd="0" presId="urn:microsoft.com/office/officeart/2008/layout/HalfCircleOrganizationChart"/>
    <dgm:cxn modelId="{4EA7CA6A-354D-46FE-82C3-60A09ECC4ED8}" type="presOf" srcId="{23ECECCB-76F1-4EFF-83AF-CF760D05A735}" destId="{1B7B9A33-2D4D-4169-BA73-490B305EB675}" srcOrd="0" destOrd="0" presId="urn:microsoft.com/office/officeart/2008/layout/HalfCircleOrganizationChart"/>
    <dgm:cxn modelId="{B44E5B6B-7522-4111-B284-34C2095061A4}" type="presOf" srcId="{9803116A-FB9C-4AC1-9487-CBD7B1405A71}" destId="{9C422058-830B-4E28-A17F-031A10AE4EF4}" srcOrd="0" destOrd="0" presId="urn:microsoft.com/office/officeart/2008/layout/HalfCircleOrganizationChart"/>
    <dgm:cxn modelId="{C81FE35A-F09E-4B71-82A1-22F2A65EAE95}" type="presOf" srcId="{C8EE5F6F-1092-4316-ACFE-EA5D05217118}" destId="{84B78948-A526-41A3-B2AF-21D97F709EF6}" srcOrd="0" destOrd="0" presId="urn:microsoft.com/office/officeart/2008/layout/HalfCircleOrganizationChart"/>
    <dgm:cxn modelId="{E79F1C85-A734-43B6-A782-6A99769FD816}" type="presOf" srcId="{01EE3D40-A69F-4A2B-A3FF-145B939D0DA2}" destId="{516746C5-BE2A-45EF-BE01-DFF7D8B5E139}" srcOrd="1" destOrd="0" presId="urn:microsoft.com/office/officeart/2008/layout/HalfCircleOrganizationChart"/>
    <dgm:cxn modelId="{C523D694-5D1F-490C-961E-EE2D23593ACE}" type="presOf" srcId="{01EE3D40-A69F-4A2B-A3FF-145B939D0DA2}" destId="{E46BCAEF-E64D-4B6D-AD06-A094F6C603E3}" srcOrd="0" destOrd="0" presId="urn:microsoft.com/office/officeart/2008/layout/HalfCircleOrganizationChart"/>
    <dgm:cxn modelId="{9D757AA2-14ED-4021-8979-D24D879B0380}" srcId="{01EE3D40-A69F-4A2B-A3FF-145B939D0DA2}" destId="{23ECECCB-76F1-4EFF-83AF-CF760D05A735}" srcOrd="0" destOrd="0" parTransId="{CC06D198-AD03-4710-994D-F550408883B1}" sibTransId="{97EC9EA7-5722-4FD8-809C-B523DDAD108F}"/>
    <dgm:cxn modelId="{18B131B7-E9B7-4A7E-BA03-CDA59E5246D2}" type="presOf" srcId="{9803116A-FB9C-4AC1-9487-CBD7B1405A71}" destId="{FC068B89-E8C6-45E6-91E3-112AFCBE8A20}" srcOrd="1" destOrd="0" presId="urn:microsoft.com/office/officeart/2008/layout/HalfCircleOrganizationChart"/>
    <dgm:cxn modelId="{18A8C3BE-6188-44F1-846F-52DEB304832A}" type="presOf" srcId="{FA7C3D2D-0374-4D96-B8C9-7C73820CA497}" destId="{01356D25-FED0-4E33-9C1C-7BCFFD5B2B32}" srcOrd="0" destOrd="0" presId="urn:microsoft.com/office/officeart/2008/layout/HalfCircleOrganizationChart"/>
    <dgm:cxn modelId="{1ADA87C5-5506-44CD-AC7B-E708FD1F262F}" type="presOf" srcId="{CC06D198-AD03-4710-994D-F550408883B1}" destId="{8662F796-B935-4BF9-9968-51719EFED3BE}" srcOrd="0" destOrd="0" presId="urn:microsoft.com/office/officeart/2008/layout/HalfCircleOrganizationChart"/>
    <dgm:cxn modelId="{D25335CA-8D0F-49AB-BF85-277F23D540EA}" srcId="{39D8AA38-1E1B-4D9C-8A31-4982F3399774}" destId="{01EE3D40-A69F-4A2B-A3FF-145B939D0DA2}" srcOrd="0" destOrd="0" parTransId="{8678F1AE-5B39-4241-9FED-F6DE4729D40B}" sibTransId="{A7C796FA-6A7E-4EDA-930C-C0CB9CEC91F8}"/>
    <dgm:cxn modelId="{64AD5DCB-C97C-45A6-8132-07C16BE6649C}" srcId="{01EE3D40-A69F-4A2B-A3FF-145B939D0DA2}" destId="{C8EE5F6F-1092-4316-ACFE-EA5D05217118}" srcOrd="1" destOrd="0" parTransId="{FA7C3D2D-0374-4D96-B8C9-7C73820CA497}" sibTransId="{BFE307D8-365A-4C23-9EFF-F3B5D74A91A0}"/>
    <dgm:cxn modelId="{CBBD7AF9-90F9-45DC-8388-7232C487EA37}" type="presOf" srcId="{23ECECCB-76F1-4EFF-83AF-CF760D05A735}" destId="{8D309F5D-2815-480F-82AF-7ED89E2C1F86}" srcOrd="1" destOrd="0" presId="urn:microsoft.com/office/officeart/2008/layout/HalfCircleOrganizationChart"/>
    <dgm:cxn modelId="{5E45EBFC-0B06-4A47-8DBE-9B1F2C0FE3E0}" srcId="{01EE3D40-A69F-4A2B-A3FF-145B939D0DA2}" destId="{9803116A-FB9C-4AC1-9487-CBD7B1405A71}" srcOrd="2" destOrd="0" parTransId="{1AC012FB-6F5C-4BB6-A64F-77BAA345A911}" sibTransId="{D54E4041-F482-4D95-A4C8-F05DE5CE6F7C}"/>
    <dgm:cxn modelId="{A9BFEFCD-65C4-4C32-8F63-BD77BBEDF077}" type="presParOf" srcId="{3B77CE45-ACC3-4788-897A-F911AE8FC07E}" destId="{DE2DCD2B-6551-49BF-8014-427652D818C4}" srcOrd="0" destOrd="0" presId="urn:microsoft.com/office/officeart/2008/layout/HalfCircleOrganizationChart"/>
    <dgm:cxn modelId="{563A5FF0-CFB3-4CA8-85CF-E18A174EEB9C}" type="presParOf" srcId="{DE2DCD2B-6551-49BF-8014-427652D818C4}" destId="{6E5708CF-2F86-48CD-9399-98F813CCBFB0}" srcOrd="0" destOrd="0" presId="urn:microsoft.com/office/officeart/2008/layout/HalfCircleOrganizationChart"/>
    <dgm:cxn modelId="{9AC911C3-5CD2-4A53-AD59-E74DE339B550}" type="presParOf" srcId="{6E5708CF-2F86-48CD-9399-98F813CCBFB0}" destId="{E46BCAEF-E64D-4B6D-AD06-A094F6C603E3}" srcOrd="0" destOrd="0" presId="urn:microsoft.com/office/officeart/2008/layout/HalfCircleOrganizationChart"/>
    <dgm:cxn modelId="{C6CBFFE8-49DB-433A-BB38-8F1B375F7078}" type="presParOf" srcId="{6E5708CF-2F86-48CD-9399-98F813CCBFB0}" destId="{DD7CDA96-53E5-4345-A40B-62761FD35A4F}" srcOrd="1" destOrd="0" presId="urn:microsoft.com/office/officeart/2008/layout/HalfCircleOrganizationChart"/>
    <dgm:cxn modelId="{1E77E6D0-606B-48DC-B2BC-6FFA042ECEE2}" type="presParOf" srcId="{6E5708CF-2F86-48CD-9399-98F813CCBFB0}" destId="{412D998A-69FE-4B6D-9B29-D20E7E40D4B1}" srcOrd="2" destOrd="0" presId="urn:microsoft.com/office/officeart/2008/layout/HalfCircleOrganizationChart"/>
    <dgm:cxn modelId="{FF48DD17-F312-4434-AF24-850A27F10DD4}" type="presParOf" srcId="{6E5708CF-2F86-48CD-9399-98F813CCBFB0}" destId="{516746C5-BE2A-45EF-BE01-DFF7D8B5E139}" srcOrd="3" destOrd="0" presId="urn:microsoft.com/office/officeart/2008/layout/HalfCircleOrganizationChart"/>
    <dgm:cxn modelId="{FA847EEC-DFA8-436D-B0E0-CBA607267307}" type="presParOf" srcId="{DE2DCD2B-6551-49BF-8014-427652D818C4}" destId="{1CD29FC0-565E-4EA0-8414-C11765242CD0}" srcOrd="1" destOrd="0" presId="urn:microsoft.com/office/officeart/2008/layout/HalfCircleOrganizationChart"/>
    <dgm:cxn modelId="{DAC08082-8362-4DE0-81B0-B6ABEEC73F82}" type="presParOf" srcId="{1CD29FC0-565E-4EA0-8414-C11765242CD0}" destId="{01356D25-FED0-4E33-9C1C-7BCFFD5B2B32}" srcOrd="0" destOrd="0" presId="urn:microsoft.com/office/officeart/2008/layout/HalfCircleOrganizationChart"/>
    <dgm:cxn modelId="{18B00F98-B4E5-4537-8A20-D94DFFE180B0}" type="presParOf" srcId="{1CD29FC0-565E-4EA0-8414-C11765242CD0}" destId="{500FE838-5F4B-4D9F-82B2-6B91E6D8E78E}" srcOrd="1" destOrd="0" presId="urn:microsoft.com/office/officeart/2008/layout/HalfCircleOrganizationChart"/>
    <dgm:cxn modelId="{A47B01BD-ED1F-4F24-83DF-6D90C05B44B5}" type="presParOf" srcId="{500FE838-5F4B-4D9F-82B2-6B91E6D8E78E}" destId="{87918193-25C7-404C-8331-671073CBF129}" srcOrd="0" destOrd="0" presId="urn:microsoft.com/office/officeart/2008/layout/HalfCircleOrganizationChart"/>
    <dgm:cxn modelId="{6BF7A77E-3306-4222-83BD-817649548D4E}" type="presParOf" srcId="{87918193-25C7-404C-8331-671073CBF129}" destId="{84B78948-A526-41A3-B2AF-21D97F709EF6}" srcOrd="0" destOrd="0" presId="urn:microsoft.com/office/officeart/2008/layout/HalfCircleOrganizationChart"/>
    <dgm:cxn modelId="{A013D4C8-030F-44A0-8953-406B3FC1BE14}" type="presParOf" srcId="{87918193-25C7-404C-8331-671073CBF129}" destId="{EE0F9904-4E84-4365-953A-BB00A1330981}" srcOrd="1" destOrd="0" presId="urn:microsoft.com/office/officeart/2008/layout/HalfCircleOrganizationChart"/>
    <dgm:cxn modelId="{AC3525C7-19A1-47D9-8DD6-81F785514E7B}" type="presParOf" srcId="{87918193-25C7-404C-8331-671073CBF129}" destId="{7947797C-C542-4B6F-BF2B-43A29A1FCCBC}" srcOrd="2" destOrd="0" presId="urn:microsoft.com/office/officeart/2008/layout/HalfCircleOrganizationChart"/>
    <dgm:cxn modelId="{E7950481-C39C-429C-BA68-C39F8E1931F4}" type="presParOf" srcId="{87918193-25C7-404C-8331-671073CBF129}" destId="{5B159116-8F9A-4B71-9C8B-A71E202EFAB7}" srcOrd="3" destOrd="0" presId="urn:microsoft.com/office/officeart/2008/layout/HalfCircleOrganizationChart"/>
    <dgm:cxn modelId="{EC570DA6-6100-47EA-ACC3-E128EE26B1D2}" type="presParOf" srcId="{500FE838-5F4B-4D9F-82B2-6B91E6D8E78E}" destId="{CB7C788C-455F-4869-A140-A98AD6B4A76D}" srcOrd="1" destOrd="0" presId="urn:microsoft.com/office/officeart/2008/layout/HalfCircleOrganizationChart"/>
    <dgm:cxn modelId="{9CB0F477-9FDE-48E5-998B-94A1444B1226}" type="presParOf" srcId="{500FE838-5F4B-4D9F-82B2-6B91E6D8E78E}" destId="{C1A7FC6D-113B-4123-A506-A2298A0ADA1B}" srcOrd="2" destOrd="0" presId="urn:microsoft.com/office/officeart/2008/layout/HalfCircleOrganizationChart"/>
    <dgm:cxn modelId="{3D58755C-F59C-4269-B402-D1E796EC830D}" type="presParOf" srcId="{1CD29FC0-565E-4EA0-8414-C11765242CD0}" destId="{C72B323D-1EDA-4DB9-A9A1-1756248D0BEB}" srcOrd="2" destOrd="0" presId="urn:microsoft.com/office/officeart/2008/layout/HalfCircleOrganizationChart"/>
    <dgm:cxn modelId="{BA0A64B8-0095-49E2-BB6C-6BA8F387BCF5}" type="presParOf" srcId="{1CD29FC0-565E-4EA0-8414-C11765242CD0}" destId="{56C620D0-2D30-4FA2-9EFD-2953DAB4C7F7}" srcOrd="3" destOrd="0" presId="urn:microsoft.com/office/officeart/2008/layout/HalfCircleOrganizationChart"/>
    <dgm:cxn modelId="{0F8BED5F-9780-4A29-BE23-8262551995E9}" type="presParOf" srcId="{56C620D0-2D30-4FA2-9EFD-2953DAB4C7F7}" destId="{74B749E2-9336-4CB2-8ADA-D21817231582}" srcOrd="0" destOrd="0" presId="urn:microsoft.com/office/officeart/2008/layout/HalfCircleOrganizationChart"/>
    <dgm:cxn modelId="{C4AA79A6-05CF-48A7-9965-A47A72DC0766}" type="presParOf" srcId="{74B749E2-9336-4CB2-8ADA-D21817231582}" destId="{9C422058-830B-4E28-A17F-031A10AE4EF4}" srcOrd="0" destOrd="0" presId="urn:microsoft.com/office/officeart/2008/layout/HalfCircleOrganizationChart"/>
    <dgm:cxn modelId="{CF770533-E3B1-439D-BAFA-A2201B9ED7D5}" type="presParOf" srcId="{74B749E2-9336-4CB2-8ADA-D21817231582}" destId="{988E9D23-F623-4849-8CB7-09096F59A117}" srcOrd="1" destOrd="0" presId="urn:microsoft.com/office/officeart/2008/layout/HalfCircleOrganizationChart"/>
    <dgm:cxn modelId="{D87A781A-D89E-492F-B0C7-812C3B49F474}" type="presParOf" srcId="{74B749E2-9336-4CB2-8ADA-D21817231582}" destId="{2DA4A6DA-401C-4429-9AF1-CAE87B0BE6CD}" srcOrd="2" destOrd="0" presId="urn:microsoft.com/office/officeart/2008/layout/HalfCircleOrganizationChart"/>
    <dgm:cxn modelId="{6B943726-6D00-4703-934B-30D05651F899}" type="presParOf" srcId="{74B749E2-9336-4CB2-8ADA-D21817231582}" destId="{FC068B89-E8C6-45E6-91E3-112AFCBE8A20}" srcOrd="3" destOrd="0" presId="urn:microsoft.com/office/officeart/2008/layout/HalfCircleOrganizationChart"/>
    <dgm:cxn modelId="{D29BFDF7-3C84-4A4E-B6C5-2C7DFB0E15AE}" type="presParOf" srcId="{56C620D0-2D30-4FA2-9EFD-2953DAB4C7F7}" destId="{8069B199-4C0E-4B1F-8696-4E898C04BCB9}" srcOrd="1" destOrd="0" presId="urn:microsoft.com/office/officeart/2008/layout/HalfCircleOrganizationChart"/>
    <dgm:cxn modelId="{4751F24C-5462-483D-96CF-D5BF67F9846F}" type="presParOf" srcId="{56C620D0-2D30-4FA2-9EFD-2953DAB4C7F7}" destId="{8489B356-403C-49D6-B250-0F71A8196BAA}" srcOrd="2" destOrd="0" presId="urn:microsoft.com/office/officeart/2008/layout/HalfCircleOrganizationChart"/>
    <dgm:cxn modelId="{60C4A677-7413-42BD-9EFD-1DA7796D359B}" type="presParOf" srcId="{DE2DCD2B-6551-49BF-8014-427652D818C4}" destId="{A15561E0-DB4F-4D0D-A1F7-19FA89770E6F}" srcOrd="2" destOrd="0" presId="urn:microsoft.com/office/officeart/2008/layout/HalfCircleOrganizationChart"/>
    <dgm:cxn modelId="{A0EB4BEF-F5B3-4273-A7DB-39FC5406D013}" type="presParOf" srcId="{A15561E0-DB4F-4D0D-A1F7-19FA89770E6F}" destId="{8662F796-B935-4BF9-9968-51719EFED3BE}" srcOrd="0" destOrd="0" presId="urn:microsoft.com/office/officeart/2008/layout/HalfCircleOrganizationChart"/>
    <dgm:cxn modelId="{83D41CF9-4670-4723-B446-86C300B33AB7}" type="presParOf" srcId="{A15561E0-DB4F-4D0D-A1F7-19FA89770E6F}" destId="{F94B1FD4-45F2-4C22-B5F8-BFC96BFFBAC3}" srcOrd="1" destOrd="0" presId="urn:microsoft.com/office/officeart/2008/layout/HalfCircleOrganizationChart"/>
    <dgm:cxn modelId="{6C6FFAC4-C9CC-49A6-B0A6-5054431B048D}" type="presParOf" srcId="{F94B1FD4-45F2-4C22-B5F8-BFC96BFFBAC3}" destId="{80EFF9AA-9F3D-4890-991F-6B937355A285}" srcOrd="0" destOrd="0" presId="urn:microsoft.com/office/officeart/2008/layout/HalfCircleOrganizationChart"/>
    <dgm:cxn modelId="{D1CBCD70-AB93-4CC7-A2CF-83816D614CDD}" type="presParOf" srcId="{80EFF9AA-9F3D-4890-991F-6B937355A285}" destId="{1B7B9A33-2D4D-4169-BA73-490B305EB675}" srcOrd="0" destOrd="0" presId="urn:microsoft.com/office/officeart/2008/layout/HalfCircleOrganizationChart"/>
    <dgm:cxn modelId="{32B00D32-87D1-419A-84D9-A9E016BD949A}" type="presParOf" srcId="{80EFF9AA-9F3D-4890-991F-6B937355A285}" destId="{78E9F0FD-5ABD-4DBB-9FC8-5CF9859E243E}" srcOrd="1" destOrd="0" presId="urn:microsoft.com/office/officeart/2008/layout/HalfCircleOrganizationChart"/>
    <dgm:cxn modelId="{262CAF27-7FCD-4456-B783-9887682E4991}" type="presParOf" srcId="{80EFF9AA-9F3D-4890-991F-6B937355A285}" destId="{8772FDC1-5302-4895-AA14-38A6539D31CE}" srcOrd="2" destOrd="0" presId="urn:microsoft.com/office/officeart/2008/layout/HalfCircleOrganizationChart"/>
    <dgm:cxn modelId="{A826601B-8058-451A-8344-AA1F59682FFC}" type="presParOf" srcId="{80EFF9AA-9F3D-4890-991F-6B937355A285}" destId="{8D309F5D-2815-480F-82AF-7ED89E2C1F86}" srcOrd="3" destOrd="0" presId="urn:microsoft.com/office/officeart/2008/layout/HalfCircleOrganizationChart"/>
    <dgm:cxn modelId="{7AE153EF-793E-4A2F-8F73-5304557B6A04}" type="presParOf" srcId="{F94B1FD4-45F2-4C22-B5F8-BFC96BFFBAC3}" destId="{0338EB43-D2BB-4C7B-8B68-83D3B54EA5AA}" srcOrd="1" destOrd="0" presId="urn:microsoft.com/office/officeart/2008/layout/HalfCircleOrganizationChart"/>
    <dgm:cxn modelId="{74A93413-EB01-404B-9425-9C001A94A86B}" type="presParOf" srcId="{F94B1FD4-45F2-4C22-B5F8-BFC96BFFBAC3}" destId="{B22B3436-784A-42C6-B0EC-6FC11E8DFB14}" srcOrd="2" destOrd="0" presId="urn:microsoft.com/office/officeart/2008/layout/HalfCircle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DDC14-8582-4BB7-8736-B16DEDC366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BE"/>
        </a:p>
      </dgm:t>
    </dgm:pt>
    <dgm:pt modelId="{61071C49-13E7-4839-905F-7F22E146C353}">
      <dgm:prSet phldrT="[Tekst]"/>
      <dgm:spPr/>
      <dgm:t>
        <a:bodyPr/>
        <a:lstStyle/>
        <a:p>
          <a:r>
            <a:rPr lang="nl-NL" dirty="0"/>
            <a:t>Minder dan 25% in </a:t>
          </a:r>
          <a:r>
            <a:rPr lang="nl-NL" dirty="0" err="1"/>
            <a:t>wooonstaat</a:t>
          </a:r>
          <a:endParaRPr lang="nl-BE" dirty="0"/>
        </a:p>
      </dgm:t>
    </dgm:pt>
    <dgm:pt modelId="{FFA5F42F-1499-463F-9F1C-697243CD3570}" type="parTrans" cxnId="{74B3FF01-A45B-4D8E-9923-950640EB4504}">
      <dgm:prSet/>
      <dgm:spPr/>
      <dgm:t>
        <a:bodyPr/>
        <a:lstStyle/>
        <a:p>
          <a:endParaRPr lang="nl-BE"/>
        </a:p>
      </dgm:t>
    </dgm:pt>
    <dgm:pt modelId="{9A19A837-BB69-49AD-9BDB-3585DCCEA4B5}" type="sibTrans" cxnId="{74B3FF01-A45B-4D8E-9923-950640EB4504}">
      <dgm:prSet/>
      <dgm:spPr/>
      <dgm:t>
        <a:bodyPr/>
        <a:lstStyle/>
        <a:p>
          <a:endParaRPr lang="nl-BE"/>
        </a:p>
      </dgm:t>
    </dgm:pt>
    <dgm:pt modelId="{F3FF4681-AB85-404C-B8D6-2127B7BF3A30}">
      <dgm:prSet phldrT="[Tekst]"/>
      <dgm:spPr/>
      <dgm:t>
        <a:bodyPr/>
        <a:lstStyle/>
        <a:p>
          <a:r>
            <a:rPr lang="nl-NL" dirty="0"/>
            <a:t>1 WG of meerdere WG in 1 lidstaat = sociale zekerheid vestiging werkgever</a:t>
          </a:r>
          <a:endParaRPr lang="nl-BE" dirty="0"/>
        </a:p>
      </dgm:t>
    </dgm:pt>
    <dgm:pt modelId="{47AFD2A7-8F2B-450F-8EC1-871CEB691738}" type="parTrans" cxnId="{3F39B70B-7E23-4F19-8DDD-C0DD5F90B77D}">
      <dgm:prSet/>
      <dgm:spPr/>
      <dgm:t>
        <a:bodyPr/>
        <a:lstStyle/>
        <a:p>
          <a:endParaRPr lang="nl-BE"/>
        </a:p>
      </dgm:t>
    </dgm:pt>
    <dgm:pt modelId="{D4046E88-E0DA-4895-BDDD-0CD62F331A2E}" type="sibTrans" cxnId="{3F39B70B-7E23-4F19-8DDD-C0DD5F90B77D}">
      <dgm:prSet/>
      <dgm:spPr/>
      <dgm:t>
        <a:bodyPr/>
        <a:lstStyle/>
        <a:p>
          <a:endParaRPr lang="nl-BE"/>
        </a:p>
      </dgm:t>
    </dgm:pt>
    <dgm:pt modelId="{DD765312-D9B2-438C-9840-20CB68AD8333}">
      <dgm:prSet phldrT="[Tekst]"/>
      <dgm:spPr/>
      <dgm:t>
        <a:bodyPr/>
        <a:lstStyle/>
        <a:p>
          <a:r>
            <a:rPr lang="nl-NL" dirty="0"/>
            <a:t>2 of meer WG in slechts 2 lidstaten waarvan 1 de woonstaat: lidstaat die </a:t>
          </a:r>
          <a:r>
            <a:rPr lang="nl-NL" u="sng" dirty="0"/>
            <a:t>niet</a:t>
          </a:r>
          <a:r>
            <a:rPr lang="nl-NL" dirty="0"/>
            <a:t> de </a:t>
          </a:r>
          <a:r>
            <a:rPr lang="nl-NL" u="none" dirty="0"/>
            <a:t>woonstaat</a:t>
          </a:r>
          <a:r>
            <a:rPr lang="nl-NL" dirty="0"/>
            <a:t> is </a:t>
          </a:r>
          <a:endParaRPr lang="nl-BE" dirty="0"/>
        </a:p>
      </dgm:t>
    </dgm:pt>
    <dgm:pt modelId="{E63FC940-81E9-433C-8D99-B253E08A117A}" type="parTrans" cxnId="{A4C5E4EF-2C4B-4A52-B106-3FF5CDBDA466}">
      <dgm:prSet/>
      <dgm:spPr/>
      <dgm:t>
        <a:bodyPr/>
        <a:lstStyle/>
        <a:p>
          <a:endParaRPr lang="nl-BE"/>
        </a:p>
      </dgm:t>
    </dgm:pt>
    <dgm:pt modelId="{625F8164-99F4-479A-9621-39CD884A40D5}" type="sibTrans" cxnId="{A4C5E4EF-2C4B-4A52-B106-3FF5CDBDA466}">
      <dgm:prSet/>
      <dgm:spPr/>
      <dgm:t>
        <a:bodyPr/>
        <a:lstStyle/>
        <a:p>
          <a:endParaRPr lang="nl-BE"/>
        </a:p>
      </dgm:t>
    </dgm:pt>
    <dgm:pt modelId="{F3C23027-B67B-490D-8D4D-7DF5E716725D}">
      <dgm:prSet phldrT="[Tekst]"/>
      <dgm:spPr/>
      <dgm:t>
        <a:bodyPr/>
        <a:lstStyle/>
        <a:p>
          <a:r>
            <a:rPr lang="nl-NL" dirty="0"/>
            <a:t>2 of meer WG in ten minste 2 lidstaten andere dan woonstaat: woonstaat </a:t>
          </a:r>
        </a:p>
      </dgm:t>
    </dgm:pt>
    <dgm:pt modelId="{016D1CAF-F58E-46E4-B8EA-086BE5C08E78}" type="parTrans" cxnId="{2BBFB0EA-5EC4-4472-911F-61B24F985FF4}">
      <dgm:prSet/>
      <dgm:spPr/>
      <dgm:t>
        <a:bodyPr/>
        <a:lstStyle/>
        <a:p>
          <a:endParaRPr lang="nl-BE"/>
        </a:p>
      </dgm:t>
    </dgm:pt>
    <dgm:pt modelId="{A20A49B3-4A67-49EC-9533-68A216BA58DB}" type="sibTrans" cxnId="{2BBFB0EA-5EC4-4472-911F-61B24F985FF4}">
      <dgm:prSet/>
      <dgm:spPr/>
      <dgm:t>
        <a:bodyPr/>
        <a:lstStyle/>
        <a:p>
          <a:endParaRPr lang="nl-BE"/>
        </a:p>
      </dgm:t>
    </dgm:pt>
    <dgm:pt modelId="{240B55B4-D6A2-4B97-A127-E260AC024240}" type="pres">
      <dgm:prSet presAssocID="{C52DDC14-8582-4BB7-8736-B16DEDC366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087867-2605-4F26-AAC5-9DCFC8552EDD}" type="pres">
      <dgm:prSet presAssocID="{61071C49-13E7-4839-905F-7F22E146C353}" presName="root1" presStyleCnt="0"/>
      <dgm:spPr/>
    </dgm:pt>
    <dgm:pt modelId="{B87186A5-E12D-4823-91D4-79C9A2E90807}" type="pres">
      <dgm:prSet presAssocID="{61071C49-13E7-4839-905F-7F22E146C353}" presName="LevelOneTextNode" presStyleLbl="node0" presStyleIdx="0" presStyleCnt="1" custScaleX="71879" custScaleY="76206">
        <dgm:presLayoutVars>
          <dgm:chPref val="3"/>
        </dgm:presLayoutVars>
      </dgm:prSet>
      <dgm:spPr/>
    </dgm:pt>
    <dgm:pt modelId="{DBC5F697-04AE-4CB8-B6E9-3E5E2D07014D}" type="pres">
      <dgm:prSet presAssocID="{61071C49-13E7-4839-905F-7F22E146C353}" presName="level2hierChild" presStyleCnt="0"/>
      <dgm:spPr/>
    </dgm:pt>
    <dgm:pt modelId="{819E664F-B7C6-49A9-8EB9-7FEFE2072948}" type="pres">
      <dgm:prSet presAssocID="{47AFD2A7-8F2B-450F-8EC1-871CEB691738}" presName="conn2-1" presStyleLbl="parChTrans1D2" presStyleIdx="0" presStyleCnt="3"/>
      <dgm:spPr/>
    </dgm:pt>
    <dgm:pt modelId="{3BB77483-5612-4EBB-B87F-3B3A5A49EE29}" type="pres">
      <dgm:prSet presAssocID="{47AFD2A7-8F2B-450F-8EC1-871CEB691738}" presName="connTx" presStyleLbl="parChTrans1D2" presStyleIdx="0" presStyleCnt="3"/>
      <dgm:spPr/>
    </dgm:pt>
    <dgm:pt modelId="{D9010D4D-CDD1-483A-B519-B7BDD1C41270}" type="pres">
      <dgm:prSet presAssocID="{F3FF4681-AB85-404C-B8D6-2127B7BF3A30}" presName="root2" presStyleCnt="0"/>
      <dgm:spPr/>
    </dgm:pt>
    <dgm:pt modelId="{47BE66F5-2B73-4D47-84CC-26ECF1458F3D}" type="pres">
      <dgm:prSet presAssocID="{F3FF4681-AB85-404C-B8D6-2127B7BF3A30}" presName="LevelTwoTextNode" presStyleLbl="node2" presStyleIdx="0" presStyleCnt="3" custScaleX="421662">
        <dgm:presLayoutVars>
          <dgm:chPref val="3"/>
        </dgm:presLayoutVars>
      </dgm:prSet>
      <dgm:spPr/>
    </dgm:pt>
    <dgm:pt modelId="{35CD41D4-3770-4895-8852-8129FE8C87C7}" type="pres">
      <dgm:prSet presAssocID="{F3FF4681-AB85-404C-B8D6-2127B7BF3A30}" presName="level3hierChild" presStyleCnt="0"/>
      <dgm:spPr/>
    </dgm:pt>
    <dgm:pt modelId="{7A40D3FA-3310-483A-856A-85504C6FF891}" type="pres">
      <dgm:prSet presAssocID="{E63FC940-81E9-433C-8D99-B253E08A117A}" presName="conn2-1" presStyleLbl="parChTrans1D2" presStyleIdx="1" presStyleCnt="3"/>
      <dgm:spPr/>
    </dgm:pt>
    <dgm:pt modelId="{C45EF1ED-71C2-4E05-B4B5-F800C5D23CDA}" type="pres">
      <dgm:prSet presAssocID="{E63FC940-81E9-433C-8D99-B253E08A117A}" presName="connTx" presStyleLbl="parChTrans1D2" presStyleIdx="1" presStyleCnt="3"/>
      <dgm:spPr/>
    </dgm:pt>
    <dgm:pt modelId="{6A55A5B4-39D2-47A0-B324-8A90859138D8}" type="pres">
      <dgm:prSet presAssocID="{DD765312-D9B2-438C-9840-20CB68AD8333}" presName="root2" presStyleCnt="0"/>
      <dgm:spPr/>
    </dgm:pt>
    <dgm:pt modelId="{0DEC03E9-1DC3-4F03-9346-F66922946199}" type="pres">
      <dgm:prSet presAssocID="{DD765312-D9B2-438C-9840-20CB68AD8333}" presName="LevelTwoTextNode" presStyleLbl="node2" presStyleIdx="1" presStyleCnt="3" custScaleX="421662">
        <dgm:presLayoutVars>
          <dgm:chPref val="3"/>
        </dgm:presLayoutVars>
      </dgm:prSet>
      <dgm:spPr/>
    </dgm:pt>
    <dgm:pt modelId="{C4DB60D9-C7C6-49DD-9F01-CEAFC2C0907E}" type="pres">
      <dgm:prSet presAssocID="{DD765312-D9B2-438C-9840-20CB68AD8333}" presName="level3hierChild" presStyleCnt="0"/>
      <dgm:spPr/>
    </dgm:pt>
    <dgm:pt modelId="{7F224973-585A-43C9-B538-DEBEAD45BD0F}" type="pres">
      <dgm:prSet presAssocID="{016D1CAF-F58E-46E4-B8EA-086BE5C08E78}" presName="conn2-1" presStyleLbl="parChTrans1D2" presStyleIdx="2" presStyleCnt="3"/>
      <dgm:spPr/>
    </dgm:pt>
    <dgm:pt modelId="{5453B581-A71C-4E43-BCBD-D34548BDFD0C}" type="pres">
      <dgm:prSet presAssocID="{016D1CAF-F58E-46E4-B8EA-086BE5C08E78}" presName="connTx" presStyleLbl="parChTrans1D2" presStyleIdx="2" presStyleCnt="3"/>
      <dgm:spPr/>
    </dgm:pt>
    <dgm:pt modelId="{3C6431F1-6973-43ED-B3DF-99A8A514FB35}" type="pres">
      <dgm:prSet presAssocID="{F3C23027-B67B-490D-8D4D-7DF5E716725D}" presName="root2" presStyleCnt="0"/>
      <dgm:spPr/>
    </dgm:pt>
    <dgm:pt modelId="{48F581A4-31BD-4A67-8163-F6D1AC0953D1}" type="pres">
      <dgm:prSet presAssocID="{F3C23027-B67B-490D-8D4D-7DF5E716725D}" presName="LevelTwoTextNode" presStyleLbl="node2" presStyleIdx="2" presStyleCnt="3" custScaleX="421662">
        <dgm:presLayoutVars>
          <dgm:chPref val="3"/>
        </dgm:presLayoutVars>
      </dgm:prSet>
      <dgm:spPr/>
    </dgm:pt>
    <dgm:pt modelId="{BF379447-3E98-45A1-A4E6-1DFFC1F31306}" type="pres">
      <dgm:prSet presAssocID="{F3C23027-B67B-490D-8D4D-7DF5E716725D}" presName="level3hierChild" presStyleCnt="0"/>
      <dgm:spPr/>
    </dgm:pt>
  </dgm:ptLst>
  <dgm:cxnLst>
    <dgm:cxn modelId="{74B3FF01-A45B-4D8E-9923-950640EB4504}" srcId="{C52DDC14-8582-4BB7-8736-B16DEDC366AF}" destId="{61071C49-13E7-4839-905F-7F22E146C353}" srcOrd="0" destOrd="0" parTransId="{FFA5F42F-1499-463F-9F1C-697243CD3570}" sibTransId="{9A19A837-BB69-49AD-9BDB-3585DCCEA4B5}"/>
    <dgm:cxn modelId="{3F39B70B-7E23-4F19-8DDD-C0DD5F90B77D}" srcId="{61071C49-13E7-4839-905F-7F22E146C353}" destId="{F3FF4681-AB85-404C-B8D6-2127B7BF3A30}" srcOrd="0" destOrd="0" parTransId="{47AFD2A7-8F2B-450F-8EC1-871CEB691738}" sibTransId="{D4046E88-E0DA-4895-BDDD-0CD62F331A2E}"/>
    <dgm:cxn modelId="{AE96A818-B8C5-4274-B26C-77C63D250A98}" type="presOf" srcId="{C52DDC14-8582-4BB7-8736-B16DEDC366AF}" destId="{240B55B4-D6A2-4B97-A127-E260AC024240}" srcOrd="0" destOrd="0" presId="urn:microsoft.com/office/officeart/2008/layout/HorizontalMultiLevelHierarchy"/>
    <dgm:cxn modelId="{ADAED840-FB9D-4788-AE85-426F26ABCA4A}" type="presOf" srcId="{F3FF4681-AB85-404C-B8D6-2127B7BF3A30}" destId="{47BE66F5-2B73-4D47-84CC-26ECF1458F3D}" srcOrd="0" destOrd="0" presId="urn:microsoft.com/office/officeart/2008/layout/HorizontalMultiLevelHierarchy"/>
    <dgm:cxn modelId="{888DA05E-9516-486A-A64E-6A0B9225AFA4}" type="presOf" srcId="{47AFD2A7-8F2B-450F-8EC1-871CEB691738}" destId="{3BB77483-5612-4EBB-B87F-3B3A5A49EE29}" srcOrd="1" destOrd="0" presId="urn:microsoft.com/office/officeart/2008/layout/HorizontalMultiLevelHierarchy"/>
    <dgm:cxn modelId="{30CB2361-A792-4950-9209-B54AE2EEF383}" type="presOf" srcId="{E63FC940-81E9-433C-8D99-B253E08A117A}" destId="{7A40D3FA-3310-483A-856A-85504C6FF891}" srcOrd="0" destOrd="0" presId="urn:microsoft.com/office/officeart/2008/layout/HorizontalMultiLevelHierarchy"/>
    <dgm:cxn modelId="{F3D31543-89CC-42F6-80FB-D7E0E073502B}" type="presOf" srcId="{016D1CAF-F58E-46E4-B8EA-086BE5C08E78}" destId="{5453B581-A71C-4E43-BCBD-D34548BDFD0C}" srcOrd="1" destOrd="0" presId="urn:microsoft.com/office/officeart/2008/layout/HorizontalMultiLevelHierarchy"/>
    <dgm:cxn modelId="{24838057-0760-4FCE-B8F7-FA1080B32E3D}" type="presOf" srcId="{DD765312-D9B2-438C-9840-20CB68AD8333}" destId="{0DEC03E9-1DC3-4F03-9346-F66922946199}" srcOrd="0" destOrd="0" presId="urn:microsoft.com/office/officeart/2008/layout/HorizontalMultiLevelHierarchy"/>
    <dgm:cxn modelId="{FB8F727E-7A1E-41A2-8B65-35A83BB4EEA7}" type="presOf" srcId="{E63FC940-81E9-433C-8D99-B253E08A117A}" destId="{C45EF1ED-71C2-4E05-B4B5-F800C5D23CDA}" srcOrd="1" destOrd="0" presId="urn:microsoft.com/office/officeart/2008/layout/HorizontalMultiLevelHierarchy"/>
    <dgm:cxn modelId="{2BCE9E9C-CB56-4244-84D5-23873F02A8A3}" type="presOf" srcId="{61071C49-13E7-4839-905F-7F22E146C353}" destId="{B87186A5-E12D-4823-91D4-79C9A2E90807}" srcOrd="0" destOrd="0" presId="urn:microsoft.com/office/officeart/2008/layout/HorizontalMultiLevelHierarchy"/>
    <dgm:cxn modelId="{9108A59C-2ACB-42F8-AB6D-ACAF9276E55E}" type="presOf" srcId="{F3C23027-B67B-490D-8D4D-7DF5E716725D}" destId="{48F581A4-31BD-4A67-8163-F6D1AC0953D1}" srcOrd="0" destOrd="0" presId="urn:microsoft.com/office/officeart/2008/layout/HorizontalMultiLevelHierarchy"/>
    <dgm:cxn modelId="{6516B49C-B8AD-41BA-BED1-CEAD44CB28E0}" type="presOf" srcId="{016D1CAF-F58E-46E4-B8EA-086BE5C08E78}" destId="{7F224973-585A-43C9-B538-DEBEAD45BD0F}" srcOrd="0" destOrd="0" presId="urn:microsoft.com/office/officeart/2008/layout/HorizontalMultiLevelHierarchy"/>
    <dgm:cxn modelId="{BA2EEAE2-E70A-4AA0-BCAA-F0EBF1F7F4B0}" type="presOf" srcId="{47AFD2A7-8F2B-450F-8EC1-871CEB691738}" destId="{819E664F-B7C6-49A9-8EB9-7FEFE2072948}" srcOrd="0" destOrd="0" presId="urn:microsoft.com/office/officeart/2008/layout/HorizontalMultiLevelHierarchy"/>
    <dgm:cxn modelId="{2BBFB0EA-5EC4-4472-911F-61B24F985FF4}" srcId="{61071C49-13E7-4839-905F-7F22E146C353}" destId="{F3C23027-B67B-490D-8D4D-7DF5E716725D}" srcOrd="2" destOrd="0" parTransId="{016D1CAF-F58E-46E4-B8EA-086BE5C08E78}" sibTransId="{A20A49B3-4A67-49EC-9533-68A216BA58DB}"/>
    <dgm:cxn modelId="{A4C5E4EF-2C4B-4A52-B106-3FF5CDBDA466}" srcId="{61071C49-13E7-4839-905F-7F22E146C353}" destId="{DD765312-D9B2-438C-9840-20CB68AD8333}" srcOrd="1" destOrd="0" parTransId="{E63FC940-81E9-433C-8D99-B253E08A117A}" sibTransId="{625F8164-99F4-479A-9621-39CD884A40D5}"/>
    <dgm:cxn modelId="{C9D5B32F-5393-43D5-878D-3D5FD00E77A0}" type="presParOf" srcId="{240B55B4-D6A2-4B97-A127-E260AC024240}" destId="{F4087867-2605-4F26-AAC5-9DCFC8552EDD}" srcOrd="0" destOrd="0" presId="urn:microsoft.com/office/officeart/2008/layout/HorizontalMultiLevelHierarchy"/>
    <dgm:cxn modelId="{045990A3-A58A-416C-9530-C0738FCC7566}" type="presParOf" srcId="{F4087867-2605-4F26-AAC5-9DCFC8552EDD}" destId="{B87186A5-E12D-4823-91D4-79C9A2E90807}" srcOrd="0" destOrd="0" presId="urn:microsoft.com/office/officeart/2008/layout/HorizontalMultiLevelHierarchy"/>
    <dgm:cxn modelId="{10834036-4796-4E72-8C64-74F62DC6B597}" type="presParOf" srcId="{F4087867-2605-4F26-AAC5-9DCFC8552EDD}" destId="{DBC5F697-04AE-4CB8-B6E9-3E5E2D07014D}" srcOrd="1" destOrd="0" presId="urn:microsoft.com/office/officeart/2008/layout/HorizontalMultiLevelHierarchy"/>
    <dgm:cxn modelId="{409A9593-7C97-4476-A243-1691CDC28288}" type="presParOf" srcId="{DBC5F697-04AE-4CB8-B6E9-3E5E2D07014D}" destId="{819E664F-B7C6-49A9-8EB9-7FEFE2072948}" srcOrd="0" destOrd="0" presId="urn:microsoft.com/office/officeart/2008/layout/HorizontalMultiLevelHierarchy"/>
    <dgm:cxn modelId="{F58002FE-824E-4DD9-9933-C380D27B9AF4}" type="presParOf" srcId="{819E664F-B7C6-49A9-8EB9-7FEFE2072948}" destId="{3BB77483-5612-4EBB-B87F-3B3A5A49EE29}" srcOrd="0" destOrd="0" presId="urn:microsoft.com/office/officeart/2008/layout/HorizontalMultiLevelHierarchy"/>
    <dgm:cxn modelId="{903D4DA1-F5D3-41FC-956E-7D65277EC05E}" type="presParOf" srcId="{DBC5F697-04AE-4CB8-B6E9-3E5E2D07014D}" destId="{D9010D4D-CDD1-483A-B519-B7BDD1C41270}" srcOrd="1" destOrd="0" presId="urn:microsoft.com/office/officeart/2008/layout/HorizontalMultiLevelHierarchy"/>
    <dgm:cxn modelId="{2FE4F785-C3BD-4A02-9890-1609E18B287D}" type="presParOf" srcId="{D9010D4D-CDD1-483A-B519-B7BDD1C41270}" destId="{47BE66F5-2B73-4D47-84CC-26ECF1458F3D}" srcOrd="0" destOrd="0" presId="urn:microsoft.com/office/officeart/2008/layout/HorizontalMultiLevelHierarchy"/>
    <dgm:cxn modelId="{58887536-8E96-45C4-B62E-C682FC5F7161}" type="presParOf" srcId="{D9010D4D-CDD1-483A-B519-B7BDD1C41270}" destId="{35CD41D4-3770-4895-8852-8129FE8C87C7}" srcOrd="1" destOrd="0" presId="urn:microsoft.com/office/officeart/2008/layout/HorizontalMultiLevelHierarchy"/>
    <dgm:cxn modelId="{317DC36B-73F1-488A-BE12-B8D76644BA8E}" type="presParOf" srcId="{DBC5F697-04AE-4CB8-B6E9-3E5E2D07014D}" destId="{7A40D3FA-3310-483A-856A-85504C6FF891}" srcOrd="2" destOrd="0" presId="urn:microsoft.com/office/officeart/2008/layout/HorizontalMultiLevelHierarchy"/>
    <dgm:cxn modelId="{8A2EC1B2-9C6D-4B12-8FE9-A2F0CAEC77EF}" type="presParOf" srcId="{7A40D3FA-3310-483A-856A-85504C6FF891}" destId="{C45EF1ED-71C2-4E05-B4B5-F800C5D23CDA}" srcOrd="0" destOrd="0" presId="urn:microsoft.com/office/officeart/2008/layout/HorizontalMultiLevelHierarchy"/>
    <dgm:cxn modelId="{69AD5A73-771E-4763-8A50-4230DBC0C7B5}" type="presParOf" srcId="{DBC5F697-04AE-4CB8-B6E9-3E5E2D07014D}" destId="{6A55A5B4-39D2-47A0-B324-8A90859138D8}" srcOrd="3" destOrd="0" presId="urn:microsoft.com/office/officeart/2008/layout/HorizontalMultiLevelHierarchy"/>
    <dgm:cxn modelId="{93174E99-AAE9-4FCC-A310-E20047F1D0EE}" type="presParOf" srcId="{6A55A5B4-39D2-47A0-B324-8A90859138D8}" destId="{0DEC03E9-1DC3-4F03-9346-F66922946199}" srcOrd="0" destOrd="0" presId="urn:microsoft.com/office/officeart/2008/layout/HorizontalMultiLevelHierarchy"/>
    <dgm:cxn modelId="{07B30362-A979-488C-9E05-E93E0D1313B3}" type="presParOf" srcId="{6A55A5B4-39D2-47A0-B324-8A90859138D8}" destId="{C4DB60D9-C7C6-49DD-9F01-CEAFC2C0907E}" srcOrd="1" destOrd="0" presId="urn:microsoft.com/office/officeart/2008/layout/HorizontalMultiLevelHierarchy"/>
    <dgm:cxn modelId="{8D8C3CBB-27AF-4FA9-AE35-57B7B3E89062}" type="presParOf" srcId="{DBC5F697-04AE-4CB8-B6E9-3E5E2D07014D}" destId="{7F224973-585A-43C9-B538-DEBEAD45BD0F}" srcOrd="4" destOrd="0" presId="urn:microsoft.com/office/officeart/2008/layout/HorizontalMultiLevelHierarchy"/>
    <dgm:cxn modelId="{3A4CECC0-AA0D-4D3C-8FCF-FDFF3EAE670C}" type="presParOf" srcId="{7F224973-585A-43C9-B538-DEBEAD45BD0F}" destId="{5453B581-A71C-4E43-BCBD-D34548BDFD0C}" srcOrd="0" destOrd="0" presId="urn:microsoft.com/office/officeart/2008/layout/HorizontalMultiLevelHierarchy"/>
    <dgm:cxn modelId="{3EB8436E-E046-4756-9090-97A1D7D0BE1E}" type="presParOf" srcId="{DBC5F697-04AE-4CB8-B6E9-3E5E2D07014D}" destId="{3C6431F1-6973-43ED-B3DF-99A8A514FB35}" srcOrd="5" destOrd="0" presId="urn:microsoft.com/office/officeart/2008/layout/HorizontalMultiLevelHierarchy"/>
    <dgm:cxn modelId="{4B5480FD-0E75-4031-8D0F-2EB5CF3E5981}" type="presParOf" srcId="{3C6431F1-6973-43ED-B3DF-99A8A514FB35}" destId="{48F581A4-31BD-4A67-8163-F6D1AC0953D1}" srcOrd="0" destOrd="0" presId="urn:microsoft.com/office/officeart/2008/layout/HorizontalMultiLevelHierarchy"/>
    <dgm:cxn modelId="{F88B19B5-DFD9-4362-ADFA-87256942B45A}" type="presParOf" srcId="{3C6431F1-6973-43ED-B3DF-99A8A514FB35}" destId="{BF379447-3E98-45A1-A4E6-1DFFC1F3130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FED51F-DFA8-41C7-94C7-70A08568320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nl-BE"/>
        </a:p>
      </dgm:t>
    </dgm:pt>
    <dgm:pt modelId="{AA85674C-2D9B-48AE-A615-B88E62BF61F4}">
      <dgm:prSet phldrT="[Tekst]" custT="1"/>
      <dgm:spPr/>
      <dgm:t>
        <a:bodyPr/>
        <a:lstStyle/>
        <a:p>
          <a:r>
            <a:rPr lang="nl-BE" sz="2400" dirty="0">
              <a:latin typeface="+mj-lt"/>
            </a:rPr>
            <a:t>Waar belastingen betalen? </a:t>
          </a:r>
          <a:endParaRPr lang="nl-BE" sz="1200" dirty="0">
            <a:latin typeface="+mj-lt"/>
          </a:endParaRPr>
        </a:p>
      </dgm:t>
    </dgm:pt>
    <dgm:pt modelId="{8F45C56A-13A3-47C4-A81C-3307F9362C72}" type="parTrans" cxnId="{F54FE650-B2AE-427C-8F91-C1206BEAA455}">
      <dgm:prSet/>
      <dgm:spPr/>
      <dgm:t>
        <a:bodyPr/>
        <a:lstStyle/>
        <a:p>
          <a:endParaRPr lang="nl-BE"/>
        </a:p>
      </dgm:t>
    </dgm:pt>
    <dgm:pt modelId="{E23B97B1-9E90-437C-BCC7-2BC0147E70A9}" type="sibTrans" cxnId="{F54FE650-B2AE-427C-8F91-C1206BEAA455}">
      <dgm:prSet/>
      <dgm:spPr/>
      <dgm:t>
        <a:bodyPr/>
        <a:lstStyle/>
        <a:p>
          <a:endParaRPr lang="nl-BE"/>
        </a:p>
      </dgm:t>
    </dgm:pt>
    <dgm:pt modelId="{148476C6-8533-4E53-BB91-EDEA530E8A62}">
      <dgm:prSet phldrT="[Tekst]" custT="1"/>
      <dgm:spPr/>
      <dgm:t>
        <a:bodyPr/>
        <a:lstStyle/>
        <a:p>
          <a:r>
            <a:rPr lang="nl-BE" sz="1400" b="1" dirty="0">
              <a:latin typeface="+mj-lt"/>
            </a:rPr>
            <a:t>183-dagenregel</a:t>
          </a:r>
        </a:p>
      </dgm:t>
    </dgm:pt>
    <dgm:pt modelId="{6D2EC20D-D9F8-4800-B285-631F3E39D715}" type="parTrans" cxnId="{B05771EB-551B-42EF-8C20-6715BC3FA545}">
      <dgm:prSet/>
      <dgm:spPr/>
      <dgm:t>
        <a:bodyPr/>
        <a:lstStyle/>
        <a:p>
          <a:endParaRPr lang="nl-BE"/>
        </a:p>
      </dgm:t>
    </dgm:pt>
    <dgm:pt modelId="{4C11DE6B-061D-46AB-BC11-D9C1F0912028}" type="sibTrans" cxnId="{B05771EB-551B-42EF-8C20-6715BC3FA545}">
      <dgm:prSet/>
      <dgm:spPr/>
      <dgm:t>
        <a:bodyPr/>
        <a:lstStyle/>
        <a:p>
          <a:endParaRPr lang="nl-BE"/>
        </a:p>
      </dgm:t>
    </dgm:pt>
    <dgm:pt modelId="{21A035C6-C194-4960-86A1-C1071ADD328F}">
      <dgm:prSet phldrT="[Tekst]" custT="1"/>
      <dgm:spPr/>
      <dgm:t>
        <a:bodyPr/>
        <a:lstStyle/>
        <a:p>
          <a:r>
            <a:rPr lang="nl-BE" sz="1000" dirty="0">
              <a:latin typeface="+mj-lt"/>
            </a:rPr>
            <a:t>Verplichtingen BV </a:t>
          </a:r>
        </a:p>
      </dgm:t>
    </dgm:pt>
    <dgm:pt modelId="{B64C78F9-78CC-4CF7-991D-227877FD5B76}" type="parTrans" cxnId="{B0E35183-2093-40C3-8BC5-8339FA1D9564}">
      <dgm:prSet/>
      <dgm:spPr/>
      <dgm:t>
        <a:bodyPr/>
        <a:lstStyle/>
        <a:p>
          <a:endParaRPr lang="nl-BE"/>
        </a:p>
      </dgm:t>
    </dgm:pt>
    <dgm:pt modelId="{4C5FE692-E39F-4E53-BD4F-96F73A262520}" type="sibTrans" cxnId="{B0E35183-2093-40C3-8BC5-8339FA1D9564}">
      <dgm:prSet/>
      <dgm:spPr/>
      <dgm:t>
        <a:bodyPr/>
        <a:lstStyle/>
        <a:p>
          <a:endParaRPr lang="nl-BE"/>
        </a:p>
      </dgm:t>
    </dgm:pt>
    <dgm:pt modelId="{1E5270AA-F7F2-4162-9EF7-7A7466A79D95}">
      <dgm:prSet phldrT="[Tekst]" custT="1"/>
      <dgm:spPr/>
      <dgm:t>
        <a:bodyPr/>
        <a:lstStyle/>
        <a:p>
          <a:r>
            <a:rPr lang="nl-BE" sz="1000" dirty="0">
              <a:latin typeface="+mj-lt"/>
            </a:rPr>
            <a:t>Vaste inrichting </a:t>
          </a:r>
        </a:p>
      </dgm:t>
    </dgm:pt>
    <dgm:pt modelId="{AE2A9809-0DDC-407C-A01B-D680F0C6488B}" type="parTrans" cxnId="{36F47331-B765-4B13-9197-B5BC97E206BB}">
      <dgm:prSet/>
      <dgm:spPr/>
      <dgm:t>
        <a:bodyPr/>
        <a:lstStyle/>
        <a:p>
          <a:endParaRPr lang="nl-BE"/>
        </a:p>
      </dgm:t>
    </dgm:pt>
    <dgm:pt modelId="{1A48706D-799E-4AD5-9889-C8C0EF5A77CA}" type="sibTrans" cxnId="{36F47331-B765-4B13-9197-B5BC97E206BB}">
      <dgm:prSet/>
      <dgm:spPr/>
      <dgm:t>
        <a:bodyPr/>
        <a:lstStyle/>
        <a:p>
          <a:endParaRPr lang="nl-BE"/>
        </a:p>
      </dgm:t>
    </dgm:pt>
    <dgm:pt modelId="{2BA33ECD-67CF-4BC3-B491-62451C905564}">
      <dgm:prSet phldrT="[Tekst]" custT="1"/>
      <dgm:spPr/>
      <dgm:t>
        <a:bodyPr/>
        <a:lstStyle/>
        <a:p>
          <a:r>
            <a:rPr lang="nl-BE" sz="1000" dirty="0">
              <a:latin typeface="+mj-lt"/>
            </a:rPr>
            <a:t>Dubbel belastgingsverdragen </a:t>
          </a:r>
        </a:p>
      </dgm:t>
    </dgm:pt>
    <dgm:pt modelId="{BC049EE0-DCA0-41BC-A87B-8A1499BFED5A}" type="parTrans" cxnId="{5BAE3487-E435-480C-A74C-BC4096D9E389}">
      <dgm:prSet/>
      <dgm:spPr/>
      <dgm:t>
        <a:bodyPr/>
        <a:lstStyle/>
        <a:p>
          <a:endParaRPr lang="nl-BE"/>
        </a:p>
      </dgm:t>
    </dgm:pt>
    <dgm:pt modelId="{D5F22AF3-2CAD-4AA2-840C-4EFB8F3B21D6}" type="sibTrans" cxnId="{5BAE3487-E435-480C-A74C-BC4096D9E389}">
      <dgm:prSet/>
      <dgm:spPr/>
      <dgm:t>
        <a:bodyPr/>
        <a:lstStyle/>
        <a:p>
          <a:endParaRPr lang="nl-BE"/>
        </a:p>
      </dgm:t>
    </dgm:pt>
    <dgm:pt modelId="{8F340946-C869-471A-BEDB-0D1BB459B174}" type="pres">
      <dgm:prSet presAssocID="{44FED51F-DFA8-41C7-94C7-70A085683204}" presName="Name0" presStyleCnt="0">
        <dgm:presLayoutVars>
          <dgm:chMax val="1"/>
          <dgm:chPref val="1"/>
        </dgm:presLayoutVars>
      </dgm:prSet>
      <dgm:spPr/>
    </dgm:pt>
    <dgm:pt modelId="{39479C3E-4738-4690-B4AD-0B162AC12E17}" type="pres">
      <dgm:prSet presAssocID="{AA85674C-2D9B-48AE-A615-B88E62BF61F4}" presName="Parent" presStyleLbl="node0" presStyleIdx="0" presStyleCnt="1">
        <dgm:presLayoutVars>
          <dgm:chMax val="5"/>
          <dgm:chPref val="5"/>
        </dgm:presLayoutVars>
      </dgm:prSet>
      <dgm:spPr/>
    </dgm:pt>
    <dgm:pt modelId="{04E2A703-E28F-451F-BEAE-7BC715258FE3}" type="pres">
      <dgm:prSet presAssocID="{AA85674C-2D9B-48AE-A615-B88E62BF61F4}" presName="Accent1" presStyleLbl="node1" presStyleIdx="0" presStyleCnt="17"/>
      <dgm:spPr/>
    </dgm:pt>
    <dgm:pt modelId="{6AEE8975-0463-4DE9-9052-09A88892FFAB}" type="pres">
      <dgm:prSet presAssocID="{AA85674C-2D9B-48AE-A615-B88E62BF61F4}" presName="Accent2" presStyleLbl="node1" presStyleIdx="1" presStyleCnt="17"/>
      <dgm:spPr/>
    </dgm:pt>
    <dgm:pt modelId="{C8E84008-A052-4815-A771-2968561637DC}" type="pres">
      <dgm:prSet presAssocID="{AA85674C-2D9B-48AE-A615-B88E62BF61F4}" presName="Accent3" presStyleLbl="node1" presStyleIdx="2" presStyleCnt="17"/>
      <dgm:spPr/>
    </dgm:pt>
    <dgm:pt modelId="{65AFC881-50CD-415C-9992-BD09E64B2CDF}" type="pres">
      <dgm:prSet presAssocID="{AA85674C-2D9B-48AE-A615-B88E62BF61F4}" presName="Accent4" presStyleLbl="node1" presStyleIdx="3" presStyleCnt="17"/>
      <dgm:spPr/>
    </dgm:pt>
    <dgm:pt modelId="{6CC66A26-152F-41D6-A3C3-AA4BAC28430D}" type="pres">
      <dgm:prSet presAssocID="{AA85674C-2D9B-48AE-A615-B88E62BF61F4}" presName="Accent5" presStyleLbl="node1" presStyleIdx="4" presStyleCnt="17"/>
      <dgm:spPr/>
    </dgm:pt>
    <dgm:pt modelId="{FB6157A7-90EC-4459-AD6B-9C35B1F499A4}" type="pres">
      <dgm:prSet presAssocID="{AA85674C-2D9B-48AE-A615-B88E62BF61F4}" presName="Accent6" presStyleLbl="node1" presStyleIdx="5" presStyleCnt="17"/>
      <dgm:spPr/>
    </dgm:pt>
    <dgm:pt modelId="{C219E172-6F34-4DBD-A5EA-9098D324F50B}" type="pres">
      <dgm:prSet presAssocID="{148476C6-8533-4E53-BB91-EDEA530E8A62}" presName="Child1" presStyleLbl="node1" presStyleIdx="6" presStyleCnt="17" custScaleX="118301" custScaleY="124761">
        <dgm:presLayoutVars>
          <dgm:chMax val="0"/>
          <dgm:chPref val="0"/>
        </dgm:presLayoutVars>
      </dgm:prSet>
      <dgm:spPr/>
    </dgm:pt>
    <dgm:pt modelId="{B96A505E-8229-41DA-94D0-BDB2144E2CD3}" type="pres">
      <dgm:prSet presAssocID="{148476C6-8533-4E53-BB91-EDEA530E8A62}" presName="Accent7" presStyleCnt="0"/>
      <dgm:spPr/>
    </dgm:pt>
    <dgm:pt modelId="{792A7CA0-7578-4FE1-8BCE-DF714E6F1857}" type="pres">
      <dgm:prSet presAssocID="{148476C6-8533-4E53-BB91-EDEA530E8A62}" presName="AccentHold1" presStyleLbl="node1" presStyleIdx="7" presStyleCnt="17"/>
      <dgm:spPr/>
    </dgm:pt>
    <dgm:pt modelId="{DCFEC144-32F2-4BF6-BDA4-DCCA12A5D410}" type="pres">
      <dgm:prSet presAssocID="{148476C6-8533-4E53-BB91-EDEA530E8A62}" presName="Accent8" presStyleCnt="0"/>
      <dgm:spPr/>
    </dgm:pt>
    <dgm:pt modelId="{20759402-7961-4B1C-9AF7-19D405F15340}" type="pres">
      <dgm:prSet presAssocID="{148476C6-8533-4E53-BB91-EDEA530E8A62}" presName="AccentHold2" presStyleLbl="node1" presStyleIdx="8" presStyleCnt="17"/>
      <dgm:spPr/>
    </dgm:pt>
    <dgm:pt modelId="{5F24A85C-11C9-466C-BD59-976A22573031}" type="pres">
      <dgm:prSet presAssocID="{2BA33ECD-67CF-4BC3-B491-62451C905564}" presName="Child2" presStyleLbl="node1" presStyleIdx="9" presStyleCnt="17" custScaleX="122296" custScaleY="114445" custLinFactNeighborY="-1085">
        <dgm:presLayoutVars>
          <dgm:chMax val="0"/>
          <dgm:chPref val="0"/>
        </dgm:presLayoutVars>
      </dgm:prSet>
      <dgm:spPr/>
    </dgm:pt>
    <dgm:pt modelId="{94E75CAB-7445-4C18-8EEB-2EB47C73448F}" type="pres">
      <dgm:prSet presAssocID="{2BA33ECD-67CF-4BC3-B491-62451C905564}" presName="Accent9" presStyleCnt="0"/>
      <dgm:spPr/>
    </dgm:pt>
    <dgm:pt modelId="{A690D4A8-454F-472B-B847-E1F8F4BE45F4}" type="pres">
      <dgm:prSet presAssocID="{2BA33ECD-67CF-4BC3-B491-62451C905564}" presName="AccentHold1" presStyleLbl="node1" presStyleIdx="10" presStyleCnt="17"/>
      <dgm:spPr/>
    </dgm:pt>
    <dgm:pt modelId="{C3151880-35AE-4C45-9CA5-307AEA0DEE3D}" type="pres">
      <dgm:prSet presAssocID="{2BA33ECD-67CF-4BC3-B491-62451C905564}" presName="Accent10" presStyleCnt="0"/>
      <dgm:spPr/>
    </dgm:pt>
    <dgm:pt modelId="{F933EE1E-6116-4B8C-A8B8-DB67BA62ACA9}" type="pres">
      <dgm:prSet presAssocID="{2BA33ECD-67CF-4BC3-B491-62451C905564}" presName="AccentHold2" presStyleLbl="node1" presStyleIdx="11" presStyleCnt="17"/>
      <dgm:spPr/>
    </dgm:pt>
    <dgm:pt modelId="{3F104139-7F4F-47DE-8BB0-CF82E90CCB30}" type="pres">
      <dgm:prSet presAssocID="{2BA33ECD-67CF-4BC3-B491-62451C905564}" presName="Accent11" presStyleCnt="0"/>
      <dgm:spPr/>
    </dgm:pt>
    <dgm:pt modelId="{CB91069E-3B53-47DC-A1C7-E3F0AE7658EF}" type="pres">
      <dgm:prSet presAssocID="{2BA33ECD-67CF-4BC3-B491-62451C905564}" presName="AccentHold3" presStyleLbl="node1" presStyleIdx="12" presStyleCnt="17"/>
      <dgm:spPr/>
    </dgm:pt>
    <dgm:pt modelId="{EA6857EA-0C4B-4947-97F8-F9D97B9DA7C4}" type="pres">
      <dgm:prSet presAssocID="{21A035C6-C194-4960-86A1-C1071ADD328F}" presName="Child3" presStyleLbl="node1" presStyleIdx="13" presStyleCnt="17" custLinFactNeighborX="1528">
        <dgm:presLayoutVars>
          <dgm:chMax val="0"/>
          <dgm:chPref val="0"/>
        </dgm:presLayoutVars>
      </dgm:prSet>
      <dgm:spPr/>
    </dgm:pt>
    <dgm:pt modelId="{F6CDD709-3260-424D-BF64-13EBE5629F13}" type="pres">
      <dgm:prSet presAssocID="{21A035C6-C194-4960-86A1-C1071ADD328F}" presName="Accent12" presStyleCnt="0"/>
      <dgm:spPr/>
    </dgm:pt>
    <dgm:pt modelId="{7DE96770-A088-4DC8-B3B2-DAAED4D136CC}" type="pres">
      <dgm:prSet presAssocID="{21A035C6-C194-4960-86A1-C1071ADD328F}" presName="AccentHold1" presStyleLbl="node1" presStyleIdx="14" presStyleCnt="17"/>
      <dgm:spPr/>
    </dgm:pt>
    <dgm:pt modelId="{8C715F10-435E-473D-A525-2FD5267F25F3}" type="pres">
      <dgm:prSet presAssocID="{1E5270AA-F7F2-4162-9EF7-7A7466A79D95}" presName="Child4" presStyleLbl="node1" presStyleIdx="15" presStyleCnt="17">
        <dgm:presLayoutVars>
          <dgm:chMax val="0"/>
          <dgm:chPref val="0"/>
        </dgm:presLayoutVars>
      </dgm:prSet>
      <dgm:spPr/>
    </dgm:pt>
    <dgm:pt modelId="{84245B57-13BF-4577-BB17-4995D98A9C04}" type="pres">
      <dgm:prSet presAssocID="{1E5270AA-F7F2-4162-9EF7-7A7466A79D95}" presName="Accent13" presStyleCnt="0"/>
      <dgm:spPr/>
    </dgm:pt>
    <dgm:pt modelId="{78DEB7D8-7928-452B-9ACD-0859C78AA788}" type="pres">
      <dgm:prSet presAssocID="{1E5270AA-F7F2-4162-9EF7-7A7466A79D95}" presName="AccentHold1" presStyleLbl="node1" presStyleIdx="16" presStyleCnt="17"/>
      <dgm:spPr/>
    </dgm:pt>
  </dgm:ptLst>
  <dgm:cxnLst>
    <dgm:cxn modelId="{36F47331-B765-4B13-9197-B5BC97E206BB}" srcId="{AA85674C-2D9B-48AE-A615-B88E62BF61F4}" destId="{1E5270AA-F7F2-4162-9EF7-7A7466A79D95}" srcOrd="3" destOrd="0" parTransId="{AE2A9809-0DDC-407C-A01B-D680F0C6488B}" sibTransId="{1A48706D-799E-4AD5-9889-C8C0EF5A77CA}"/>
    <dgm:cxn modelId="{4ADAC533-7C03-494B-A31F-FCD6C1F98C35}" type="presOf" srcId="{21A035C6-C194-4960-86A1-C1071ADD328F}" destId="{EA6857EA-0C4B-4947-97F8-F9D97B9DA7C4}" srcOrd="0" destOrd="0" presId="urn:microsoft.com/office/officeart/2009/3/layout/CircleRelationship"/>
    <dgm:cxn modelId="{B4142C68-1EFF-41A0-8944-9951B827EF9C}" type="presOf" srcId="{148476C6-8533-4E53-BB91-EDEA530E8A62}" destId="{C219E172-6F34-4DBD-A5EA-9098D324F50B}" srcOrd="0" destOrd="0" presId="urn:microsoft.com/office/officeart/2009/3/layout/CircleRelationship"/>
    <dgm:cxn modelId="{19D0E94B-1E90-4BDD-8233-DFDF4220263C}" type="presOf" srcId="{1E5270AA-F7F2-4162-9EF7-7A7466A79D95}" destId="{8C715F10-435E-473D-A525-2FD5267F25F3}" srcOrd="0" destOrd="0" presId="urn:microsoft.com/office/officeart/2009/3/layout/CircleRelationship"/>
    <dgm:cxn modelId="{F54FE650-B2AE-427C-8F91-C1206BEAA455}" srcId="{44FED51F-DFA8-41C7-94C7-70A085683204}" destId="{AA85674C-2D9B-48AE-A615-B88E62BF61F4}" srcOrd="0" destOrd="0" parTransId="{8F45C56A-13A3-47C4-A81C-3307F9362C72}" sibTransId="{E23B97B1-9E90-437C-BCC7-2BC0147E70A9}"/>
    <dgm:cxn modelId="{5408A451-FAAF-4D9B-8CFD-0F40DA8C0F23}" type="presOf" srcId="{44FED51F-DFA8-41C7-94C7-70A085683204}" destId="{8F340946-C869-471A-BEDB-0D1BB459B174}" srcOrd="0" destOrd="0" presId="urn:microsoft.com/office/officeart/2009/3/layout/CircleRelationship"/>
    <dgm:cxn modelId="{B0E35183-2093-40C3-8BC5-8339FA1D9564}" srcId="{AA85674C-2D9B-48AE-A615-B88E62BF61F4}" destId="{21A035C6-C194-4960-86A1-C1071ADD328F}" srcOrd="2" destOrd="0" parTransId="{B64C78F9-78CC-4CF7-991D-227877FD5B76}" sibTransId="{4C5FE692-E39F-4E53-BD4F-96F73A262520}"/>
    <dgm:cxn modelId="{5BAE3487-E435-480C-A74C-BC4096D9E389}" srcId="{AA85674C-2D9B-48AE-A615-B88E62BF61F4}" destId="{2BA33ECD-67CF-4BC3-B491-62451C905564}" srcOrd="1" destOrd="0" parTransId="{BC049EE0-DCA0-41BC-A87B-8A1499BFED5A}" sibTransId="{D5F22AF3-2CAD-4AA2-840C-4EFB8F3B21D6}"/>
    <dgm:cxn modelId="{8B4DCCD1-37A9-4E7D-BF50-2EB69F0CD449}" type="presOf" srcId="{2BA33ECD-67CF-4BC3-B491-62451C905564}" destId="{5F24A85C-11C9-466C-BD59-976A22573031}" srcOrd="0" destOrd="0" presId="urn:microsoft.com/office/officeart/2009/3/layout/CircleRelationship"/>
    <dgm:cxn modelId="{707D10EA-56C3-4386-AB43-B53448B0EF29}" type="presOf" srcId="{AA85674C-2D9B-48AE-A615-B88E62BF61F4}" destId="{39479C3E-4738-4690-B4AD-0B162AC12E17}" srcOrd="0" destOrd="0" presId="urn:microsoft.com/office/officeart/2009/3/layout/CircleRelationship"/>
    <dgm:cxn modelId="{B05771EB-551B-42EF-8C20-6715BC3FA545}" srcId="{AA85674C-2D9B-48AE-A615-B88E62BF61F4}" destId="{148476C6-8533-4E53-BB91-EDEA530E8A62}" srcOrd="0" destOrd="0" parTransId="{6D2EC20D-D9F8-4800-B285-631F3E39D715}" sibTransId="{4C11DE6B-061D-46AB-BC11-D9C1F0912028}"/>
    <dgm:cxn modelId="{AD52270E-164C-4E5A-8DD0-EC1D6A2D9776}" type="presParOf" srcId="{8F340946-C869-471A-BEDB-0D1BB459B174}" destId="{39479C3E-4738-4690-B4AD-0B162AC12E17}" srcOrd="0" destOrd="0" presId="urn:microsoft.com/office/officeart/2009/3/layout/CircleRelationship"/>
    <dgm:cxn modelId="{451B27EE-EAD1-4D1F-980B-7DEC3D6C88EB}" type="presParOf" srcId="{8F340946-C869-471A-BEDB-0D1BB459B174}" destId="{04E2A703-E28F-451F-BEAE-7BC715258FE3}" srcOrd="1" destOrd="0" presId="urn:microsoft.com/office/officeart/2009/3/layout/CircleRelationship"/>
    <dgm:cxn modelId="{60B0E8BF-0429-46CA-86D1-DC78FBBD351B}" type="presParOf" srcId="{8F340946-C869-471A-BEDB-0D1BB459B174}" destId="{6AEE8975-0463-4DE9-9052-09A88892FFAB}" srcOrd="2" destOrd="0" presId="urn:microsoft.com/office/officeart/2009/3/layout/CircleRelationship"/>
    <dgm:cxn modelId="{FD003DDC-D58F-4D58-BDD2-2AC50C1CB991}" type="presParOf" srcId="{8F340946-C869-471A-BEDB-0D1BB459B174}" destId="{C8E84008-A052-4815-A771-2968561637DC}" srcOrd="3" destOrd="0" presId="urn:microsoft.com/office/officeart/2009/3/layout/CircleRelationship"/>
    <dgm:cxn modelId="{3F8AD683-0DB7-4ED6-8B26-F714FE6104F1}" type="presParOf" srcId="{8F340946-C869-471A-BEDB-0D1BB459B174}" destId="{65AFC881-50CD-415C-9992-BD09E64B2CDF}" srcOrd="4" destOrd="0" presId="urn:microsoft.com/office/officeart/2009/3/layout/CircleRelationship"/>
    <dgm:cxn modelId="{8BFA5B3A-4CB3-4DD2-840E-773DCAE3F2FF}" type="presParOf" srcId="{8F340946-C869-471A-BEDB-0D1BB459B174}" destId="{6CC66A26-152F-41D6-A3C3-AA4BAC28430D}" srcOrd="5" destOrd="0" presId="urn:microsoft.com/office/officeart/2009/3/layout/CircleRelationship"/>
    <dgm:cxn modelId="{FCBEB973-EB7A-4288-B3D3-247B8AE34D94}" type="presParOf" srcId="{8F340946-C869-471A-BEDB-0D1BB459B174}" destId="{FB6157A7-90EC-4459-AD6B-9C35B1F499A4}" srcOrd="6" destOrd="0" presId="urn:microsoft.com/office/officeart/2009/3/layout/CircleRelationship"/>
    <dgm:cxn modelId="{47C1A5E2-B5E3-40CE-B9F5-788DCCB01E82}" type="presParOf" srcId="{8F340946-C869-471A-BEDB-0D1BB459B174}" destId="{C219E172-6F34-4DBD-A5EA-9098D324F50B}" srcOrd="7" destOrd="0" presId="urn:microsoft.com/office/officeart/2009/3/layout/CircleRelationship"/>
    <dgm:cxn modelId="{2557054F-FDC9-4A52-B02B-F4AF4F24A205}" type="presParOf" srcId="{8F340946-C869-471A-BEDB-0D1BB459B174}" destId="{B96A505E-8229-41DA-94D0-BDB2144E2CD3}" srcOrd="8" destOrd="0" presId="urn:microsoft.com/office/officeart/2009/3/layout/CircleRelationship"/>
    <dgm:cxn modelId="{03CADEA2-124F-4590-A379-6A0D929CA7A9}" type="presParOf" srcId="{B96A505E-8229-41DA-94D0-BDB2144E2CD3}" destId="{792A7CA0-7578-4FE1-8BCE-DF714E6F1857}" srcOrd="0" destOrd="0" presId="urn:microsoft.com/office/officeart/2009/3/layout/CircleRelationship"/>
    <dgm:cxn modelId="{5A97DA3A-6CB0-4824-98C3-44433F43CD22}" type="presParOf" srcId="{8F340946-C869-471A-BEDB-0D1BB459B174}" destId="{DCFEC144-32F2-4BF6-BDA4-DCCA12A5D410}" srcOrd="9" destOrd="0" presId="urn:microsoft.com/office/officeart/2009/3/layout/CircleRelationship"/>
    <dgm:cxn modelId="{B9614346-0600-499A-9DF5-BD80F99EE96D}" type="presParOf" srcId="{DCFEC144-32F2-4BF6-BDA4-DCCA12A5D410}" destId="{20759402-7961-4B1C-9AF7-19D405F15340}" srcOrd="0" destOrd="0" presId="urn:microsoft.com/office/officeart/2009/3/layout/CircleRelationship"/>
    <dgm:cxn modelId="{7C04C98C-0F76-462E-B58A-DCB424E75743}" type="presParOf" srcId="{8F340946-C869-471A-BEDB-0D1BB459B174}" destId="{5F24A85C-11C9-466C-BD59-976A22573031}" srcOrd="10" destOrd="0" presId="urn:microsoft.com/office/officeart/2009/3/layout/CircleRelationship"/>
    <dgm:cxn modelId="{AE8A2B82-2343-498E-A598-ED2545EB0318}" type="presParOf" srcId="{8F340946-C869-471A-BEDB-0D1BB459B174}" destId="{94E75CAB-7445-4C18-8EEB-2EB47C73448F}" srcOrd="11" destOrd="0" presId="urn:microsoft.com/office/officeart/2009/3/layout/CircleRelationship"/>
    <dgm:cxn modelId="{D1BF031A-5318-4C9B-BF67-1DED39B01063}" type="presParOf" srcId="{94E75CAB-7445-4C18-8EEB-2EB47C73448F}" destId="{A690D4A8-454F-472B-B847-E1F8F4BE45F4}" srcOrd="0" destOrd="0" presId="urn:microsoft.com/office/officeart/2009/3/layout/CircleRelationship"/>
    <dgm:cxn modelId="{5C323849-614D-4E5C-B58C-8E1EE5F58B63}" type="presParOf" srcId="{8F340946-C869-471A-BEDB-0D1BB459B174}" destId="{C3151880-35AE-4C45-9CA5-307AEA0DEE3D}" srcOrd="12" destOrd="0" presId="urn:microsoft.com/office/officeart/2009/3/layout/CircleRelationship"/>
    <dgm:cxn modelId="{EB65A4F9-0C3A-42C0-9C86-B6A762297758}" type="presParOf" srcId="{C3151880-35AE-4C45-9CA5-307AEA0DEE3D}" destId="{F933EE1E-6116-4B8C-A8B8-DB67BA62ACA9}" srcOrd="0" destOrd="0" presId="urn:microsoft.com/office/officeart/2009/3/layout/CircleRelationship"/>
    <dgm:cxn modelId="{9C86169F-9CEB-46BA-949F-4F0514679E6B}" type="presParOf" srcId="{8F340946-C869-471A-BEDB-0D1BB459B174}" destId="{3F104139-7F4F-47DE-8BB0-CF82E90CCB30}" srcOrd="13" destOrd="0" presId="urn:microsoft.com/office/officeart/2009/3/layout/CircleRelationship"/>
    <dgm:cxn modelId="{6C6ACAB8-1A25-4DE9-96C0-04CCD50136E6}" type="presParOf" srcId="{3F104139-7F4F-47DE-8BB0-CF82E90CCB30}" destId="{CB91069E-3B53-47DC-A1C7-E3F0AE7658EF}" srcOrd="0" destOrd="0" presId="urn:microsoft.com/office/officeart/2009/3/layout/CircleRelationship"/>
    <dgm:cxn modelId="{70B02CF6-F62E-4E0F-B2D3-8C3E7049012A}" type="presParOf" srcId="{8F340946-C869-471A-BEDB-0D1BB459B174}" destId="{EA6857EA-0C4B-4947-97F8-F9D97B9DA7C4}" srcOrd="14" destOrd="0" presId="urn:microsoft.com/office/officeart/2009/3/layout/CircleRelationship"/>
    <dgm:cxn modelId="{356E7711-D359-4486-B492-6F083561B24E}" type="presParOf" srcId="{8F340946-C869-471A-BEDB-0D1BB459B174}" destId="{F6CDD709-3260-424D-BF64-13EBE5629F13}" srcOrd="15" destOrd="0" presId="urn:microsoft.com/office/officeart/2009/3/layout/CircleRelationship"/>
    <dgm:cxn modelId="{8CB013F2-43F2-4D83-BF12-69BE515EC723}" type="presParOf" srcId="{F6CDD709-3260-424D-BF64-13EBE5629F13}" destId="{7DE96770-A088-4DC8-B3B2-DAAED4D136CC}" srcOrd="0" destOrd="0" presId="urn:microsoft.com/office/officeart/2009/3/layout/CircleRelationship"/>
    <dgm:cxn modelId="{E4818277-D2BC-4C4F-88F3-2A8FEFADB422}" type="presParOf" srcId="{8F340946-C869-471A-BEDB-0D1BB459B174}" destId="{8C715F10-435E-473D-A525-2FD5267F25F3}" srcOrd="16" destOrd="0" presId="urn:microsoft.com/office/officeart/2009/3/layout/CircleRelationship"/>
    <dgm:cxn modelId="{36B7A3E6-C013-4BC3-A50E-B7D80D72C2E0}" type="presParOf" srcId="{8F340946-C869-471A-BEDB-0D1BB459B174}" destId="{84245B57-13BF-4577-BB17-4995D98A9C04}" srcOrd="17" destOrd="0" presId="urn:microsoft.com/office/officeart/2009/3/layout/CircleRelationship"/>
    <dgm:cxn modelId="{1D4F81DA-A666-4F40-82EB-16349E9CDE54}" type="presParOf" srcId="{84245B57-13BF-4577-BB17-4995D98A9C04}" destId="{78DEB7D8-7928-452B-9ACD-0859C78AA78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FED51F-DFA8-41C7-94C7-70A08568320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nl-BE"/>
        </a:p>
      </dgm:t>
    </dgm:pt>
    <dgm:pt modelId="{AA85674C-2D9B-48AE-A615-B88E62BF61F4}">
      <dgm:prSet phldrT="[Tekst]" custT="1"/>
      <dgm:spPr/>
      <dgm:t>
        <a:bodyPr/>
        <a:lstStyle/>
        <a:p>
          <a:r>
            <a:rPr lang="nl-BE" sz="2400" dirty="0">
              <a:latin typeface="+mj-lt"/>
            </a:rPr>
            <a:t>LIMOSA</a:t>
          </a:r>
        </a:p>
        <a:p>
          <a:r>
            <a:rPr lang="nl-BE" sz="2400" dirty="0">
              <a:latin typeface="+mj-lt"/>
            </a:rPr>
            <a:t>L1-formulier </a:t>
          </a:r>
          <a:endParaRPr lang="nl-BE" sz="1200" dirty="0">
            <a:latin typeface="+mj-lt"/>
          </a:endParaRPr>
        </a:p>
      </dgm:t>
    </dgm:pt>
    <dgm:pt modelId="{8F45C56A-13A3-47C4-A81C-3307F9362C72}" type="parTrans" cxnId="{F54FE650-B2AE-427C-8F91-C1206BEAA455}">
      <dgm:prSet/>
      <dgm:spPr/>
      <dgm:t>
        <a:bodyPr/>
        <a:lstStyle/>
        <a:p>
          <a:endParaRPr lang="nl-BE"/>
        </a:p>
      </dgm:t>
    </dgm:pt>
    <dgm:pt modelId="{E23B97B1-9E90-437C-BCC7-2BC0147E70A9}" type="sibTrans" cxnId="{F54FE650-B2AE-427C-8F91-C1206BEAA455}">
      <dgm:prSet/>
      <dgm:spPr/>
      <dgm:t>
        <a:bodyPr/>
        <a:lstStyle/>
        <a:p>
          <a:endParaRPr lang="nl-BE"/>
        </a:p>
      </dgm:t>
    </dgm:pt>
    <dgm:pt modelId="{148476C6-8533-4E53-BB91-EDEA530E8A62}">
      <dgm:prSet phldrT="[Tekst]" custT="1"/>
      <dgm:spPr/>
      <dgm:t>
        <a:bodyPr/>
        <a:lstStyle/>
        <a:p>
          <a:r>
            <a:rPr lang="nl-BE" sz="1400" b="1" dirty="0">
              <a:latin typeface="+mj-lt"/>
            </a:rPr>
            <a:t>Meldingsplicht , Badge </a:t>
          </a:r>
          <a:r>
            <a:rPr lang="nl-BE" sz="1400" b="1" dirty="0" err="1">
              <a:latin typeface="+mj-lt"/>
            </a:rPr>
            <a:t>Social</a:t>
          </a:r>
          <a:r>
            <a:rPr lang="nl-BE" sz="1400" b="1" dirty="0">
              <a:latin typeface="+mj-lt"/>
            </a:rPr>
            <a:t>, SIPSI, etc.</a:t>
          </a:r>
        </a:p>
      </dgm:t>
    </dgm:pt>
    <dgm:pt modelId="{6D2EC20D-D9F8-4800-B285-631F3E39D715}" type="parTrans" cxnId="{B05771EB-551B-42EF-8C20-6715BC3FA545}">
      <dgm:prSet/>
      <dgm:spPr/>
      <dgm:t>
        <a:bodyPr/>
        <a:lstStyle/>
        <a:p>
          <a:endParaRPr lang="nl-BE"/>
        </a:p>
      </dgm:t>
    </dgm:pt>
    <dgm:pt modelId="{4C11DE6B-061D-46AB-BC11-D9C1F0912028}" type="sibTrans" cxnId="{B05771EB-551B-42EF-8C20-6715BC3FA545}">
      <dgm:prSet/>
      <dgm:spPr/>
      <dgm:t>
        <a:bodyPr/>
        <a:lstStyle/>
        <a:p>
          <a:endParaRPr lang="nl-BE"/>
        </a:p>
      </dgm:t>
    </dgm:pt>
    <dgm:pt modelId="{21A035C6-C194-4960-86A1-C1071ADD328F}">
      <dgm:prSet phldrT="[Tekst]" custT="1"/>
      <dgm:spPr/>
      <dgm:t>
        <a:bodyPr/>
        <a:lstStyle/>
        <a:p>
          <a:r>
            <a:rPr lang="nl-BE" sz="1000" dirty="0">
              <a:latin typeface="+mj-lt"/>
            </a:rPr>
            <a:t> Zware sancties  - gemakkelijk vast te stellen inbreuk </a:t>
          </a:r>
        </a:p>
      </dgm:t>
    </dgm:pt>
    <dgm:pt modelId="{B64C78F9-78CC-4CF7-991D-227877FD5B76}" type="parTrans" cxnId="{B0E35183-2093-40C3-8BC5-8339FA1D9564}">
      <dgm:prSet/>
      <dgm:spPr/>
      <dgm:t>
        <a:bodyPr/>
        <a:lstStyle/>
        <a:p>
          <a:endParaRPr lang="nl-BE"/>
        </a:p>
      </dgm:t>
    </dgm:pt>
    <dgm:pt modelId="{4C5FE692-E39F-4E53-BD4F-96F73A262520}" type="sibTrans" cxnId="{B0E35183-2093-40C3-8BC5-8339FA1D9564}">
      <dgm:prSet/>
      <dgm:spPr/>
      <dgm:t>
        <a:bodyPr/>
        <a:lstStyle/>
        <a:p>
          <a:endParaRPr lang="nl-BE"/>
        </a:p>
      </dgm:t>
    </dgm:pt>
    <dgm:pt modelId="{2BA33ECD-67CF-4BC3-B491-62451C905564}">
      <dgm:prSet phldrT="[Tekst]" custT="1"/>
      <dgm:spPr/>
      <dgm:t>
        <a:bodyPr/>
        <a:lstStyle/>
        <a:p>
          <a:r>
            <a:rPr lang="nl-BE" sz="1000" dirty="0">
              <a:latin typeface="+mj-lt"/>
            </a:rPr>
            <a:t>Verbindingspersoon </a:t>
          </a:r>
        </a:p>
      </dgm:t>
    </dgm:pt>
    <dgm:pt modelId="{BC049EE0-DCA0-41BC-A87B-8A1499BFED5A}" type="parTrans" cxnId="{5BAE3487-E435-480C-A74C-BC4096D9E389}">
      <dgm:prSet/>
      <dgm:spPr/>
      <dgm:t>
        <a:bodyPr/>
        <a:lstStyle/>
        <a:p>
          <a:endParaRPr lang="nl-BE"/>
        </a:p>
      </dgm:t>
    </dgm:pt>
    <dgm:pt modelId="{D5F22AF3-2CAD-4AA2-840C-4EFB8F3B21D6}" type="sibTrans" cxnId="{5BAE3487-E435-480C-A74C-BC4096D9E389}">
      <dgm:prSet/>
      <dgm:spPr/>
      <dgm:t>
        <a:bodyPr/>
        <a:lstStyle/>
        <a:p>
          <a:endParaRPr lang="nl-BE"/>
        </a:p>
      </dgm:t>
    </dgm:pt>
    <dgm:pt modelId="{8F340946-C869-471A-BEDB-0D1BB459B174}" type="pres">
      <dgm:prSet presAssocID="{44FED51F-DFA8-41C7-94C7-70A085683204}" presName="Name0" presStyleCnt="0">
        <dgm:presLayoutVars>
          <dgm:chMax val="1"/>
          <dgm:chPref val="1"/>
        </dgm:presLayoutVars>
      </dgm:prSet>
      <dgm:spPr/>
    </dgm:pt>
    <dgm:pt modelId="{39479C3E-4738-4690-B4AD-0B162AC12E17}" type="pres">
      <dgm:prSet presAssocID="{AA85674C-2D9B-48AE-A615-B88E62BF61F4}" presName="Parent" presStyleLbl="node0" presStyleIdx="0" presStyleCnt="1">
        <dgm:presLayoutVars>
          <dgm:chMax val="5"/>
          <dgm:chPref val="5"/>
        </dgm:presLayoutVars>
      </dgm:prSet>
      <dgm:spPr/>
    </dgm:pt>
    <dgm:pt modelId="{04E2A703-E28F-451F-BEAE-7BC715258FE3}" type="pres">
      <dgm:prSet presAssocID="{AA85674C-2D9B-48AE-A615-B88E62BF61F4}" presName="Accent1" presStyleLbl="node1" presStyleIdx="0" presStyleCnt="15"/>
      <dgm:spPr/>
    </dgm:pt>
    <dgm:pt modelId="{6AEE8975-0463-4DE9-9052-09A88892FFAB}" type="pres">
      <dgm:prSet presAssocID="{AA85674C-2D9B-48AE-A615-B88E62BF61F4}" presName="Accent2" presStyleLbl="node1" presStyleIdx="1" presStyleCnt="15"/>
      <dgm:spPr/>
    </dgm:pt>
    <dgm:pt modelId="{C8E84008-A052-4815-A771-2968561637DC}" type="pres">
      <dgm:prSet presAssocID="{AA85674C-2D9B-48AE-A615-B88E62BF61F4}" presName="Accent3" presStyleLbl="node1" presStyleIdx="2" presStyleCnt="15"/>
      <dgm:spPr/>
    </dgm:pt>
    <dgm:pt modelId="{65AFC881-50CD-415C-9992-BD09E64B2CDF}" type="pres">
      <dgm:prSet presAssocID="{AA85674C-2D9B-48AE-A615-B88E62BF61F4}" presName="Accent4" presStyleLbl="node1" presStyleIdx="3" presStyleCnt="15"/>
      <dgm:spPr/>
    </dgm:pt>
    <dgm:pt modelId="{6CC66A26-152F-41D6-A3C3-AA4BAC28430D}" type="pres">
      <dgm:prSet presAssocID="{AA85674C-2D9B-48AE-A615-B88E62BF61F4}" presName="Accent5" presStyleLbl="node1" presStyleIdx="4" presStyleCnt="15"/>
      <dgm:spPr/>
    </dgm:pt>
    <dgm:pt modelId="{FB6157A7-90EC-4459-AD6B-9C35B1F499A4}" type="pres">
      <dgm:prSet presAssocID="{AA85674C-2D9B-48AE-A615-B88E62BF61F4}" presName="Accent6" presStyleLbl="node1" presStyleIdx="5" presStyleCnt="15"/>
      <dgm:spPr/>
    </dgm:pt>
    <dgm:pt modelId="{C219E172-6F34-4DBD-A5EA-9098D324F50B}" type="pres">
      <dgm:prSet presAssocID="{148476C6-8533-4E53-BB91-EDEA530E8A62}" presName="Child1" presStyleLbl="node1" presStyleIdx="6" presStyleCnt="15" custScaleX="118301" custScaleY="124761">
        <dgm:presLayoutVars>
          <dgm:chMax val="0"/>
          <dgm:chPref val="0"/>
        </dgm:presLayoutVars>
      </dgm:prSet>
      <dgm:spPr/>
    </dgm:pt>
    <dgm:pt modelId="{B96A505E-8229-41DA-94D0-BDB2144E2CD3}" type="pres">
      <dgm:prSet presAssocID="{148476C6-8533-4E53-BB91-EDEA530E8A62}" presName="Accent7" presStyleCnt="0"/>
      <dgm:spPr/>
    </dgm:pt>
    <dgm:pt modelId="{792A7CA0-7578-4FE1-8BCE-DF714E6F1857}" type="pres">
      <dgm:prSet presAssocID="{148476C6-8533-4E53-BB91-EDEA530E8A62}" presName="AccentHold1" presStyleLbl="node1" presStyleIdx="7" presStyleCnt="15"/>
      <dgm:spPr/>
    </dgm:pt>
    <dgm:pt modelId="{DCFEC144-32F2-4BF6-BDA4-DCCA12A5D410}" type="pres">
      <dgm:prSet presAssocID="{148476C6-8533-4E53-BB91-EDEA530E8A62}" presName="Accent8" presStyleCnt="0"/>
      <dgm:spPr/>
    </dgm:pt>
    <dgm:pt modelId="{20759402-7961-4B1C-9AF7-19D405F15340}" type="pres">
      <dgm:prSet presAssocID="{148476C6-8533-4E53-BB91-EDEA530E8A62}" presName="AccentHold2" presStyleLbl="node1" presStyleIdx="8" presStyleCnt="15"/>
      <dgm:spPr/>
    </dgm:pt>
    <dgm:pt modelId="{5F24A85C-11C9-466C-BD59-976A22573031}" type="pres">
      <dgm:prSet presAssocID="{2BA33ECD-67CF-4BC3-B491-62451C905564}" presName="Child2" presStyleLbl="node1" presStyleIdx="9" presStyleCnt="15" custScaleX="109566" custScaleY="103416">
        <dgm:presLayoutVars>
          <dgm:chMax val="0"/>
          <dgm:chPref val="0"/>
        </dgm:presLayoutVars>
      </dgm:prSet>
      <dgm:spPr/>
    </dgm:pt>
    <dgm:pt modelId="{94E75CAB-7445-4C18-8EEB-2EB47C73448F}" type="pres">
      <dgm:prSet presAssocID="{2BA33ECD-67CF-4BC3-B491-62451C905564}" presName="Accent9" presStyleCnt="0"/>
      <dgm:spPr/>
    </dgm:pt>
    <dgm:pt modelId="{A690D4A8-454F-472B-B847-E1F8F4BE45F4}" type="pres">
      <dgm:prSet presAssocID="{2BA33ECD-67CF-4BC3-B491-62451C905564}" presName="AccentHold1" presStyleLbl="node1" presStyleIdx="10" presStyleCnt="15"/>
      <dgm:spPr/>
    </dgm:pt>
    <dgm:pt modelId="{C3151880-35AE-4C45-9CA5-307AEA0DEE3D}" type="pres">
      <dgm:prSet presAssocID="{2BA33ECD-67CF-4BC3-B491-62451C905564}" presName="Accent10" presStyleCnt="0"/>
      <dgm:spPr/>
    </dgm:pt>
    <dgm:pt modelId="{F933EE1E-6116-4B8C-A8B8-DB67BA62ACA9}" type="pres">
      <dgm:prSet presAssocID="{2BA33ECD-67CF-4BC3-B491-62451C905564}" presName="AccentHold2" presStyleLbl="node1" presStyleIdx="11" presStyleCnt="15"/>
      <dgm:spPr/>
    </dgm:pt>
    <dgm:pt modelId="{3F104139-7F4F-47DE-8BB0-CF82E90CCB30}" type="pres">
      <dgm:prSet presAssocID="{2BA33ECD-67CF-4BC3-B491-62451C905564}" presName="Accent11" presStyleCnt="0"/>
      <dgm:spPr/>
    </dgm:pt>
    <dgm:pt modelId="{CB91069E-3B53-47DC-A1C7-E3F0AE7658EF}" type="pres">
      <dgm:prSet presAssocID="{2BA33ECD-67CF-4BC3-B491-62451C905564}" presName="AccentHold3" presStyleLbl="node1" presStyleIdx="12" presStyleCnt="15"/>
      <dgm:spPr/>
    </dgm:pt>
    <dgm:pt modelId="{EA6857EA-0C4B-4947-97F8-F9D97B9DA7C4}" type="pres">
      <dgm:prSet presAssocID="{21A035C6-C194-4960-86A1-C1071ADD328F}" presName="Child3" presStyleLbl="node1" presStyleIdx="13" presStyleCnt="15">
        <dgm:presLayoutVars>
          <dgm:chMax val="0"/>
          <dgm:chPref val="0"/>
        </dgm:presLayoutVars>
      </dgm:prSet>
      <dgm:spPr/>
    </dgm:pt>
    <dgm:pt modelId="{F6CDD709-3260-424D-BF64-13EBE5629F13}" type="pres">
      <dgm:prSet presAssocID="{21A035C6-C194-4960-86A1-C1071ADD328F}" presName="Accent12" presStyleCnt="0"/>
      <dgm:spPr/>
    </dgm:pt>
    <dgm:pt modelId="{7DE96770-A088-4DC8-B3B2-DAAED4D136CC}" type="pres">
      <dgm:prSet presAssocID="{21A035C6-C194-4960-86A1-C1071ADD328F}" presName="AccentHold1" presStyleLbl="node1" presStyleIdx="14" presStyleCnt="15"/>
      <dgm:spPr/>
    </dgm:pt>
  </dgm:ptLst>
  <dgm:cxnLst>
    <dgm:cxn modelId="{4ADAC533-7C03-494B-A31F-FCD6C1F98C35}" type="presOf" srcId="{21A035C6-C194-4960-86A1-C1071ADD328F}" destId="{EA6857EA-0C4B-4947-97F8-F9D97B9DA7C4}" srcOrd="0" destOrd="0" presId="urn:microsoft.com/office/officeart/2009/3/layout/CircleRelationship"/>
    <dgm:cxn modelId="{B4142C68-1EFF-41A0-8944-9951B827EF9C}" type="presOf" srcId="{148476C6-8533-4E53-BB91-EDEA530E8A62}" destId="{C219E172-6F34-4DBD-A5EA-9098D324F50B}" srcOrd="0" destOrd="0" presId="urn:microsoft.com/office/officeart/2009/3/layout/CircleRelationship"/>
    <dgm:cxn modelId="{F54FE650-B2AE-427C-8F91-C1206BEAA455}" srcId="{44FED51F-DFA8-41C7-94C7-70A085683204}" destId="{AA85674C-2D9B-48AE-A615-B88E62BF61F4}" srcOrd="0" destOrd="0" parTransId="{8F45C56A-13A3-47C4-A81C-3307F9362C72}" sibTransId="{E23B97B1-9E90-437C-BCC7-2BC0147E70A9}"/>
    <dgm:cxn modelId="{5408A451-FAAF-4D9B-8CFD-0F40DA8C0F23}" type="presOf" srcId="{44FED51F-DFA8-41C7-94C7-70A085683204}" destId="{8F340946-C869-471A-BEDB-0D1BB459B174}" srcOrd="0" destOrd="0" presId="urn:microsoft.com/office/officeart/2009/3/layout/CircleRelationship"/>
    <dgm:cxn modelId="{B0E35183-2093-40C3-8BC5-8339FA1D9564}" srcId="{AA85674C-2D9B-48AE-A615-B88E62BF61F4}" destId="{21A035C6-C194-4960-86A1-C1071ADD328F}" srcOrd="2" destOrd="0" parTransId="{B64C78F9-78CC-4CF7-991D-227877FD5B76}" sibTransId="{4C5FE692-E39F-4E53-BD4F-96F73A262520}"/>
    <dgm:cxn modelId="{5BAE3487-E435-480C-A74C-BC4096D9E389}" srcId="{AA85674C-2D9B-48AE-A615-B88E62BF61F4}" destId="{2BA33ECD-67CF-4BC3-B491-62451C905564}" srcOrd="1" destOrd="0" parTransId="{BC049EE0-DCA0-41BC-A87B-8A1499BFED5A}" sibTransId="{D5F22AF3-2CAD-4AA2-840C-4EFB8F3B21D6}"/>
    <dgm:cxn modelId="{8B4DCCD1-37A9-4E7D-BF50-2EB69F0CD449}" type="presOf" srcId="{2BA33ECD-67CF-4BC3-B491-62451C905564}" destId="{5F24A85C-11C9-466C-BD59-976A22573031}" srcOrd="0" destOrd="0" presId="urn:microsoft.com/office/officeart/2009/3/layout/CircleRelationship"/>
    <dgm:cxn modelId="{707D10EA-56C3-4386-AB43-B53448B0EF29}" type="presOf" srcId="{AA85674C-2D9B-48AE-A615-B88E62BF61F4}" destId="{39479C3E-4738-4690-B4AD-0B162AC12E17}" srcOrd="0" destOrd="0" presId="urn:microsoft.com/office/officeart/2009/3/layout/CircleRelationship"/>
    <dgm:cxn modelId="{B05771EB-551B-42EF-8C20-6715BC3FA545}" srcId="{AA85674C-2D9B-48AE-A615-B88E62BF61F4}" destId="{148476C6-8533-4E53-BB91-EDEA530E8A62}" srcOrd="0" destOrd="0" parTransId="{6D2EC20D-D9F8-4800-B285-631F3E39D715}" sibTransId="{4C11DE6B-061D-46AB-BC11-D9C1F0912028}"/>
    <dgm:cxn modelId="{AD52270E-164C-4E5A-8DD0-EC1D6A2D9776}" type="presParOf" srcId="{8F340946-C869-471A-BEDB-0D1BB459B174}" destId="{39479C3E-4738-4690-B4AD-0B162AC12E17}" srcOrd="0" destOrd="0" presId="urn:microsoft.com/office/officeart/2009/3/layout/CircleRelationship"/>
    <dgm:cxn modelId="{451B27EE-EAD1-4D1F-980B-7DEC3D6C88EB}" type="presParOf" srcId="{8F340946-C869-471A-BEDB-0D1BB459B174}" destId="{04E2A703-E28F-451F-BEAE-7BC715258FE3}" srcOrd="1" destOrd="0" presId="urn:microsoft.com/office/officeart/2009/3/layout/CircleRelationship"/>
    <dgm:cxn modelId="{60B0E8BF-0429-46CA-86D1-DC78FBBD351B}" type="presParOf" srcId="{8F340946-C869-471A-BEDB-0D1BB459B174}" destId="{6AEE8975-0463-4DE9-9052-09A88892FFAB}" srcOrd="2" destOrd="0" presId="urn:microsoft.com/office/officeart/2009/3/layout/CircleRelationship"/>
    <dgm:cxn modelId="{FD003DDC-D58F-4D58-BDD2-2AC50C1CB991}" type="presParOf" srcId="{8F340946-C869-471A-BEDB-0D1BB459B174}" destId="{C8E84008-A052-4815-A771-2968561637DC}" srcOrd="3" destOrd="0" presId="urn:microsoft.com/office/officeart/2009/3/layout/CircleRelationship"/>
    <dgm:cxn modelId="{3F8AD683-0DB7-4ED6-8B26-F714FE6104F1}" type="presParOf" srcId="{8F340946-C869-471A-BEDB-0D1BB459B174}" destId="{65AFC881-50CD-415C-9992-BD09E64B2CDF}" srcOrd="4" destOrd="0" presId="urn:microsoft.com/office/officeart/2009/3/layout/CircleRelationship"/>
    <dgm:cxn modelId="{8BFA5B3A-4CB3-4DD2-840E-773DCAE3F2FF}" type="presParOf" srcId="{8F340946-C869-471A-BEDB-0D1BB459B174}" destId="{6CC66A26-152F-41D6-A3C3-AA4BAC28430D}" srcOrd="5" destOrd="0" presId="urn:microsoft.com/office/officeart/2009/3/layout/CircleRelationship"/>
    <dgm:cxn modelId="{FCBEB973-EB7A-4288-B3D3-247B8AE34D94}" type="presParOf" srcId="{8F340946-C869-471A-BEDB-0D1BB459B174}" destId="{FB6157A7-90EC-4459-AD6B-9C35B1F499A4}" srcOrd="6" destOrd="0" presId="urn:microsoft.com/office/officeart/2009/3/layout/CircleRelationship"/>
    <dgm:cxn modelId="{47C1A5E2-B5E3-40CE-B9F5-788DCCB01E82}" type="presParOf" srcId="{8F340946-C869-471A-BEDB-0D1BB459B174}" destId="{C219E172-6F34-4DBD-A5EA-9098D324F50B}" srcOrd="7" destOrd="0" presId="urn:microsoft.com/office/officeart/2009/3/layout/CircleRelationship"/>
    <dgm:cxn modelId="{2557054F-FDC9-4A52-B02B-F4AF4F24A205}" type="presParOf" srcId="{8F340946-C869-471A-BEDB-0D1BB459B174}" destId="{B96A505E-8229-41DA-94D0-BDB2144E2CD3}" srcOrd="8" destOrd="0" presId="urn:microsoft.com/office/officeart/2009/3/layout/CircleRelationship"/>
    <dgm:cxn modelId="{03CADEA2-124F-4590-A379-6A0D929CA7A9}" type="presParOf" srcId="{B96A505E-8229-41DA-94D0-BDB2144E2CD3}" destId="{792A7CA0-7578-4FE1-8BCE-DF714E6F1857}" srcOrd="0" destOrd="0" presId="urn:microsoft.com/office/officeart/2009/3/layout/CircleRelationship"/>
    <dgm:cxn modelId="{5A97DA3A-6CB0-4824-98C3-44433F43CD22}" type="presParOf" srcId="{8F340946-C869-471A-BEDB-0D1BB459B174}" destId="{DCFEC144-32F2-4BF6-BDA4-DCCA12A5D410}" srcOrd="9" destOrd="0" presId="urn:microsoft.com/office/officeart/2009/3/layout/CircleRelationship"/>
    <dgm:cxn modelId="{B9614346-0600-499A-9DF5-BD80F99EE96D}" type="presParOf" srcId="{DCFEC144-32F2-4BF6-BDA4-DCCA12A5D410}" destId="{20759402-7961-4B1C-9AF7-19D405F15340}" srcOrd="0" destOrd="0" presId="urn:microsoft.com/office/officeart/2009/3/layout/CircleRelationship"/>
    <dgm:cxn modelId="{7C04C98C-0F76-462E-B58A-DCB424E75743}" type="presParOf" srcId="{8F340946-C869-471A-BEDB-0D1BB459B174}" destId="{5F24A85C-11C9-466C-BD59-976A22573031}" srcOrd="10" destOrd="0" presId="urn:microsoft.com/office/officeart/2009/3/layout/CircleRelationship"/>
    <dgm:cxn modelId="{AE8A2B82-2343-498E-A598-ED2545EB0318}" type="presParOf" srcId="{8F340946-C869-471A-BEDB-0D1BB459B174}" destId="{94E75CAB-7445-4C18-8EEB-2EB47C73448F}" srcOrd="11" destOrd="0" presId="urn:microsoft.com/office/officeart/2009/3/layout/CircleRelationship"/>
    <dgm:cxn modelId="{D1BF031A-5318-4C9B-BF67-1DED39B01063}" type="presParOf" srcId="{94E75CAB-7445-4C18-8EEB-2EB47C73448F}" destId="{A690D4A8-454F-472B-B847-E1F8F4BE45F4}" srcOrd="0" destOrd="0" presId="urn:microsoft.com/office/officeart/2009/3/layout/CircleRelationship"/>
    <dgm:cxn modelId="{5C323849-614D-4E5C-B58C-8E1EE5F58B63}" type="presParOf" srcId="{8F340946-C869-471A-BEDB-0D1BB459B174}" destId="{C3151880-35AE-4C45-9CA5-307AEA0DEE3D}" srcOrd="12" destOrd="0" presId="urn:microsoft.com/office/officeart/2009/3/layout/CircleRelationship"/>
    <dgm:cxn modelId="{EB65A4F9-0C3A-42C0-9C86-B6A762297758}" type="presParOf" srcId="{C3151880-35AE-4C45-9CA5-307AEA0DEE3D}" destId="{F933EE1E-6116-4B8C-A8B8-DB67BA62ACA9}" srcOrd="0" destOrd="0" presId="urn:microsoft.com/office/officeart/2009/3/layout/CircleRelationship"/>
    <dgm:cxn modelId="{9C86169F-9CEB-46BA-949F-4F0514679E6B}" type="presParOf" srcId="{8F340946-C869-471A-BEDB-0D1BB459B174}" destId="{3F104139-7F4F-47DE-8BB0-CF82E90CCB30}" srcOrd="13" destOrd="0" presId="urn:microsoft.com/office/officeart/2009/3/layout/CircleRelationship"/>
    <dgm:cxn modelId="{6C6ACAB8-1A25-4DE9-96C0-04CCD50136E6}" type="presParOf" srcId="{3F104139-7F4F-47DE-8BB0-CF82E90CCB30}" destId="{CB91069E-3B53-47DC-A1C7-E3F0AE7658EF}" srcOrd="0" destOrd="0" presId="urn:microsoft.com/office/officeart/2009/3/layout/CircleRelationship"/>
    <dgm:cxn modelId="{70B02CF6-F62E-4E0F-B2D3-8C3E7049012A}" type="presParOf" srcId="{8F340946-C869-471A-BEDB-0D1BB459B174}" destId="{EA6857EA-0C4B-4947-97F8-F9D97B9DA7C4}" srcOrd="14" destOrd="0" presId="urn:microsoft.com/office/officeart/2009/3/layout/CircleRelationship"/>
    <dgm:cxn modelId="{356E7711-D359-4486-B492-6F083561B24E}" type="presParOf" srcId="{8F340946-C869-471A-BEDB-0D1BB459B174}" destId="{F6CDD709-3260-424D-BF64-13EBE5629F13}" srcOrd="15" destOrd="0" presId="urn:microsoft.com/office/officeart/2009/3/layout/CircleRelationship"/>
    <dgm:cxn modelId="{8CB013F2-43F2-4D83-BF12-69BE515EC723}" type="presParOf" srcId="{F6CDD709-3260-424D-BF64-13EBE5629F13}" destId="{7DE96770-A088-4DC8-B3B2-DAAED4D136C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9C3E-4738-4690-B4AD-0B162AC12E17}">
      <dsp:nvSpPr>
        <dsp:cNvPr id="0" name=""/>
        <dsp:cNvSpPr/>
      </dsp:nvSpPr>
      <dsp:spPr>
        <a:xfrm>
          <a:off x="1957596" y="909468"/>
          <a:ext cx="2840420" cy="2840909"/>
        </a:xfrm>
        <a:prstGeom prst="ellipse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latin typeface="+mj-lt"/>
            </a:rPr>
            <a:t>Recht om in België te werken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000" kern="1200" dirty="0"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latin typeface="+mj-lt"/>
            </a:rPr>
            <a:t>Recht om in België te verblijven </a:t>
          </a:r>
          <a:endParaRPr lang="nl-BE" sz="1100" kern="1200" dirty="0">
            <a:latin typeface="+mj-lt"/>
          </a:endParaRPr>
        </a:p>
      </dsp:txBody>
      <dsp:txXfrm>
        <a:off x="2373566" y="1325509"/>
        <a:ext cx="2008480" cy="2008827"/>
      </dsp:txXfrm>
    </dsp:sp>
    <dsp:sp modelId="{6AEE8975-0463-4DE9-9052-09A88892FFAB}">
      <dsp:nvSpPr>
        <dsp:cNvPr id="0" name=""/>
        <dsp:cNvSpPr/>
      </dsp:nvSpPr>
      <dsp:spPr>
        <a:xfrm>
          <a:off x="2830989" y="3539187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4008-A052-4815-A771-2968561637DC}">
      <dsp:nvSpPr>
        <dsp:cNvPr id="0" name=""/>
        <dsp:cNvSpPr/>
      </dsp:nvSpPr>
      <dsp:spPr>
        <a:xfrm>
          <a:off x="4980968" y="2062382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C881-50CD-415C-9992-BD09E64B2CDF}">
      <dsp:nvSpPr>
        <dsp:cNvPr id="0" name=""/>
        <dsp:cNvSpPr/>
      </dsp:nvSpPr>
      <dsp:spPr>
        <a:xfrm>
          <a:off x="3886751" y="3782868"/>
          <a:ext cx="315796" cy="31627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66A26-152F-41D6-A3C3-AA4BAC28430D}">
      <dsp:nvSpPr>
        <dsp:cNvPr id="0" name=""/>
        <dsp:cNvSpPr/>
      </dsp:nvSpPr>
      <dsp:spPr>
        <a:xfrm>
          <a:off x="2460455" y="2037563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157A7-90EC-4459-AD6B-9C35B1F499A4}">
      <dsp:nvSpPr>
        <dsp:cNvPr id="0" name=""/>
        <dsp:cNvSpPr/>
      </dsp:nvSpPr>
      <dsp:spPr>
        <a:xfrm>
          <a:off x="2174342" y="2539082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9E172-6F34-4DBD-A5EA-9098D324F50B}">
      <dsp:nvSpPr>
        <dsp:cNvPr id="0" name=""/>
        <dsp:cNvSpPr/>
      </dsp:nvSpPr>
      <dsp:spPr>
        <a:xfrm>
          <a:off x="963966" y="1279225"/>
          <a:ext cx="1366155" cy="1440919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 err="1">
              <a:latin typeface="+mj-lt"/>
            </a:rPr>
            <a:t>Gecombi-neerde</a:t>
          </a:r>
          <a:r>
            <a:rPr lang="nl-BE" sz="1400" b="1" kern="1200" dirty="0">
              <a:latin typeface="+mj-lt"/>
            </a:rPr>
            <a:t> vergunning </a:t>
          </a:r>
        </a:p>
      </dsp:txBody>
      <dsp:txXfrm>
        <a:off x="1164035" y="1490243"/>
        <a:ext cx="966017" cy="1018883"/>
      </dsp:txXfrm>
    </dsp:sp>
    <dsp:sp modelId="{792A7CA0-7578-4FE1-8BCE-DF714E6F1857}">
      <dsp:nvSpPr>
        <dsp:cNvPr id="0" name=""/>
        <dsp:cNvSpPr/>
      </dsp:nvSpPr>
      <dsp:spPr>
        <a:xfrm>
          <a:off x="3142120" y="536534"/>
          <a:ext cx="315796" cy="31627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9402-7961-4B1C-9AF7-19D405F15340}">
      <dsp:nvSpPr>
        <dsp:cNvPr id="0" name=""/>
        <dsp:cNvSpPr/>
      </dsp:nvSpPr>
      <dsp:spPr>
        <a:xfrm>
          <a:off x="1178592" y="2915264"/>
          <a:ext cx="570997" cy="571126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4A85C-11C9-466C-BD59-976A22573031}">
      <dsp:nvSpPr>
        <dsp:cNvPr id="0" name=""/>
        <dsp:cNvSpPr/>
      </dsp:nvSpPr>
      <dsp:spPr>
        <a:xfrm>
          <a:off x="5042063" y="812691"/>
          <a:ext cx="1250535" cy="128757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latin typeface="+mj-lt"/>
            </a:rPr>
            <a:t>Hooggeschoold personeel / </a:t>
          </a:r>
          <a:r>
            <a:rPr lang="nl-BE" sz="1000" kern="1200" dirty="0" err="1">
              <a:latin typeface="+mj-lt"/>
            </a:rPr>
            <a:t>knelpuntberoe-pen</a:t>
          </a:r>
          <a:r>
            <a:rPr lang="nl-BE" sz="1000" kern="1200" dirty="0">
              <a:latin typeface="+mj-lt"/>
            </a:rPr>
            <a:t>/ vele andere</a:t>
          </a:r>
        </a:p>
      </dsp:txBody>
      <dsp:txXfrm>
        <a:off x="5225200" y="1001252"/>
        <a:ext cx="884261" cy="910456"/>
      </dsp:txXfrm>
    </dsp:sp>
    <dsp:sp modelId="{A690D4A8-454F-472B-B847-E1F8F4BE45F4}">
      <dsp:nvSpPr>
        <dsp:cNvPr id="0" name=""/>
        <dsp:cNvSpPr/>
      </dsp:nvSpPr>
      <dsp:spPr>
        <a:xfrm>
          <a:off x="4574279" y="1676047"/>
          <a:ext cx="315796" cy="31627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3EE1E-6116-4B8C-A8B8-DB67BA62ACA9}">
      <dsp:nvSpPr>
        <dsp:cNvPr id="0" name=""/>
        <dsp:cNvSpPr/>
      </dsp:nvSpPr>
      <dsp:spPr>
        <a:xfrm>
          <a:off x="961264" y="3595031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1069E-3B53-47DC-A1C7-E3F0AE7658EF}">
      <dsp:nvSpPr>
        <dsp:cNvPr id="0" name=""/>
        <dsp:cNvSpPr/>
      </dsp:nvSpPr>
      <dsp:spPr>
        <a:xfrm>
          <a:off x="4203042" y="3291967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311EA-2125-461E-807D-54B2B5967B45}">
      <dsp:nvSpPr>
        <dsp:cNvPr id="0" name=""/>
        <dsp:cNvSpPr/>
      </dsp:nvSpPr>
      <dsp:spPr>
        <a:xfrm>
          <a:off x="5632954" y="2874650"/>
          <a:ext cx="1154812" cy="115494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+mj-lt"/>
            </a:rPr>
            <a:t>Nationaliteit</a:t>
          </a:r>
        </a:p>
      </dsp:txBody>
      <dsp:txXfrm>
        <a:off x="5802072" y="3043788"/>
        <a:ext cx="816576" cy="816668"/>
      </dsp:txXfrm>
    </dsp:sp>
    <dsp:sp modelId="{4BD18D8C-DDC3-455A-AF60-C2CF20365B66}">
      <dsp:nvSpPr>
        <dsp:cNvPr id="0" name=""/>
        <dsp:cNvSpPr/>
      </dsp:nvSpPr>
      <dsp:spPr>
        <a:xfrm>
          <a:off x="5307253" y="2834544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A2BC6-5801-4AB2-B1F3-97BCE2228B70}">
      <dsp:nvSpPr>
        <dsp:cNvPr id="0" name=""/>
        <dsp:cNvSpPr/>
      </dsp:nvSpPr>
      <dsp:spPr>
        <a:xfrm>
          <a:off x="2212972" y="3745772"/>
          <a:ext cx="1365381" cy="1389559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 err="1">
              <a:latin typeface="+mj-lt"/>
            </a:rPr>
            <a:t>Gezinshereni-ging</a:t>
          </a:r>
          <a:endParaRPr lang="nl-BE" sz="1200" kern="1200" dirty="0">
            <a:latin typeface="+mj-lt"/>
          </a:endParaRPr>
        </a:p>
      </dsp:txBody>
      <dsp:txXfrm>
        <a:off x="2412927" y="3949268"/>
        <a:ext cx="965471" cy="982567"/>
      </dsp:txXfrm>
    </dsp:sp>
    <dsp:sp modelId="{7DE96770-A088-4DC8-B3B2-DAAED4D136CC}">
      <dsp:nvSpPr>
        <dsp:cNvPr id="0" name=""/>
        <dsp:cNvSpPr/>
      </dsp:nvSpPr>
      <dsp:spPr>
        <a:xfrm>
          <a:off x="3349548" y="3823989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A60FB-1D25-464C-B76C-71AB0645E447}">
      <dsp:nvSpPr>
        <dsp:cNvPr id="0" name=""/>
        <dsp:cNvSpPr/>
      </dsp:nvSpPr>
      <dsp:spPr>
        <a:xfrm>
          <a:off x="3419466" y="-58653"/>
          <a:ext cx="1154812" cy="115494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latin typeface="+mj-lt"/>
            </a:rPr>
            <a:t>Visum D / Formaliteiten</a:t>
          </a:r>
        </a:p>
      </dsp:txBody>
      <dsp:txXfrm>
        <a:off x="3588584" y="110485"/>
        <a:ext cx="816576" cy="816668"/>
      </dsp:txXfrm>
    </dsp:sp>
    <dsp:sp modelId="{F8ABDF6E-CBC6-460E-A679-CACB4C11CBE8}">
      <dsp:nvSpPr>
        <dsp:cNvPr id="0" name=""/>
        <dsp:cNvSpPr/>
      </dsp:nvSpPr>
      <dsp:spPr>
        <a:xfrm>
          <a:off x="1995468" y="1193254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04E12-78B8-49A4-9452-171CFFD20979}">
      <dsp:nvSpPr>
        <dsp:cNvPr id="0" name=""/>
        <dsp:cNvSpPr/>
      </dsp:nvSpPr>
      <dsp:spPr>
        <a:xfrm>
          <a:off x="4661676" y="225640"/>
          <a:ext cx="228981" cy="22895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9C3E-4738-4690-B4AD-0B162AC12E17}">
      <dsp:nvSpPr>
        <dsp:cNvPr id="0" name=""/>
        <dsp:cNvSpPr/>
      </dsp:nvSpPr>
      <dsp:spPr>
        <a:xfrm>
          <a:off x="1390802" y="575137"/>
          <a:ext cx="3962400" cy="3962845"/>
        </a:xfrm>
        <a:prstGeom prst="ellipse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+mj-lt"/>
            </a:rPr>
            <a:t>Welke loon- en arbeidsvoorwaarden toepassen? </a:t>
          </a:r>
        </a:p>
      </dsp:txBody>
      <dsp:txXfrm>
        <a:off x="1971082" y="1155482"/>
        <a:ext cx="2801840" cy="2802155"/>
      </dsp:txXfrm>
    </dsp:sp>
    <dsp:sp modelId="{04E2A703-E28F-451F-BEAE-7BC715258FE3}">
      <dsp:nvSpPr>
        <dsp:cNvPr id="0" name=""/>
        <dsp:cNvSpPr/>
      </dsp:nvSpPr>
      <dsp:spPr>
        <a:xfrm>
          <a:off x="3652012" y="394587"/>
          <a:ext cx="440537" cy="44072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8975-0463-4DE9-9052-09A88892FFAB}">
      <dsp:nvSpPr>
        <dsp:cNvPr id="0" name=""/>
        <dsp:cNvSpPr/>
      </dsp:nvSpPr>
      <dsp:spPr>
        <a:xfrm>
          <a:off x="2609189" y="4243547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4008-A052-4815-A771-2968561637DC}">
      <dsp:nvSpPr>
        <dsp:cNvPr id="0" name=""/>
        <dsp:cNvSpPr/>
      </dsp:nvSpPr>
      <dsp:spPr>
        <a:xfrm>
          <a:off x="5608421" y="2183423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C881-50CD-415C-9992-BD09E64B2CDF}">
      <dsp:nvSpPr>
        <dsp:cNvPr id="0" name=""/>
        <dsp:cNvSpPr/>
      </dsp:nvSpPr>
      <dsp:spPr>
        <a:xfrm>
          <a:off x="4081983" y="4583352"/>
          <a:ext cx="440537" cy="44072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66A26-152F-41D6-A3C3-AA4BAC28430D}">
      <dsp:nvSpPr>
        <dsp:cNvPr id="0" name=""/>
        <dsp:cNvSpPr/>
      </dsp:nvSpPr>
      <dsp:spPr>
        <a:xfrm>
          <a:off x="2698597" y="1020957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157A7-90EC-4459-AD6B-9C35B1F499A4}">
      <dsp:nvSpPr>
        <dsp:cNvPr id="0" name=""/>
        <dsp:cNvSpPr/>
      </dsp:nvSpPr>
      <dsp:spPr>
        <a:xfrm>
          <a:off x="1693164" y="2848218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9E172-6F34-4DBD-A5EA-9098D324F50B}">
      <dsp:nvSpPr>
        <dsp:cNvPr id="0" name=""/>
        <dsp:cNvSpPr/>
      </dsp:nvSpPr>
      <dsp:spPr>
        <a:xfrm>
          <a:off x="-914" y="1034381"/>
          <a:ext cx="1916989" cy="18483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latin typeface="+mj-lt"/>
            </a:rPr>
            <a:t>Detacherings-richtlijn</a:t>
          </a:r>
        </a:p>
      </dsp:txBody>
      <dsp:txXfrm>
        <a:off x="279823" y="1305059"/>
        <a:ext cx="1355515" cy="1306952"/>
      </dsp:txXfrm>
    </dsp:sp>
    <dsp:sp modelId="{792A7CA0-7578-4FE1-8BCE-DF714E6F1857}">
      <dsp:nvSpPr>
        <dsp:cNvPr id="0" name=""/>
        <dsp:cNvSpPr/>
      </dsp:nvSpPr>
      <dsp:spPr>
        <a:xfrm>
          <a:off x="3206597" y="1034846"/>
          <a:ext cx="440537" cy="44072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9402-7961-4B1C-9AF7-19D405F15340}">
      <dsp:nvSpPr>
        <dsp:cNvPr id="0" name=""/>
        <dsp:cNvSpPr/>
      </dsp:nvSpPr>
      <dsp:spPr>
        <a:xfrm>
          <a:off x="304088" y="3373202"/>
          <a:ext cx="796544" cy="7967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C2309-9832-4E4E-8731-0BCC48409B79}">
      <dsp:nvSpPr>
        <dsp:cNvPr id="0" name=""/>
        <dsp:cNvSpPr/>
      </dsp:nvSpPr>
      <dsp:spPr>
        <a:xfrm>
          <a:off x="5760415" y="532546"/>
          <a:ext cx="1610969" cy="161060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+mj-lt"/>
            </a:rPr>
            <a:t>Plaats van gewoonlijke tewerkstelling </a:t>
          </a:r>
        </a:p>
      </dsp:txBody>
      <dsp:txXfrm>
        <a:off x="5996336" y="768413"/>
        <a:ext cx="1139127" cy="1138866"/>
      </dsp:txXfrm>
    </dsp:sp>
    <dsp:sp modelId="{7DE96770-A088-4DC8-B3B2-DAAED4D136CC}">
      <dsp:nvSpPr>
        <dsp:cNvPr id="0" name=""/>
        <dsp:cNvSpPr/>
      </dsp:nvSpPr>
      <dsp:spPr>
        <a:xfrm>
          <a:off x="5041087" y="1644550"/>
          <a:ext cx="440537" cy="44072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ADD27-1876-4C8E-8ACC-531A4CE83DA4}">
      <dsp:nvSpPr>
        <dsp:cNvPr id="0" name=""/>
        <dsp:cNvSpPr/>
      </dsp:nvSpPr>
      <dsp:spPr>
        <a:xfrm>
          <a:off x="914" y="4321322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62EA1-A9C0-44D8-9719-D421012D6D36}">
      <dsp:nvSpPr>
        <dsp:cNvPr id="0" name=""/>
        <dsp:cNvSpPr/>
      </dsp:nvSpPr>
      <dsp:spPr>
        <a:xfrm>
          <a:off x="3183839" y="3866706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069D3-A583-481B-BA64-DCCE25766B39}">
      <dsp:nvSpPr>
        <dsp:cNvPr id="0" name=""/>
        <dsp:cNvSpPr/>
      </dsp:nvSpPr>
      <dsp:spPr>
        <a:xfrm>
          <a:off x="5018325" y="3527035"/>
          <a:ext cx="1610969" cy="161060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>
              <a:latin typeface="+mj-lt"/>
            </a:rPr>
            <a:t>Verboden terbeschikkingstelling </a:t>
          </a:r>
        </a:p>
      </dsp:txBody>
      <dsp:txXfrm>
        <a:off x="5254246" y="3762902"/>
        <a:ext cx="1139127" cy="1138866"/>
      </dsp:txXfrm>
    </dsp:sp>
    <dsp:sp modelId="{0DD13B82-AB29-4F12-99C0-7C2AF605F856}">
      <dsp:nvSpPr>
        <dsp:cNvPr id="0" name=""/>
        <dsp:cNvSpPr/>
      </dsp:nvSpPr>
      <dsp:spPr>
        <a:xfrm>
          <a:off x="6063589" y="3260243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9C3E-4738-4690-B4AD-0B162AC12E17}">
      <dsp:nvSpPr>
        <dsp:cNvPr id="0" name=""/>
        <dsp:cNvSpPr/>
      </dsp:nvSpPr>
      <dsp:spPr>
        <a:xfrm>
          <a:off x="1492960" y="143633"/>
          <a:ext cx="3683833" cy="3518087"/>
        </a:xfrm>
        <a:prstGeom prst="ellipse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>
              <a:latin typeface="+mj-lt"/>
            </a:rPr>
            <a:t>Waar worden sociale zekerheids-bijdragen betaald?</a:t>
          </a:r>
        </a:p>
      </dsp:txBody>
      <dsp:txXfrm>
        <a:off x="2032445" y="658845"/>
        <a:ext cx="2604863" cy="2487663"/>
      </dsp:txXfrm>
    </dsp:sp>
    <dsp:sp modelId="{04E2A703-E28F-451F-BEAE-7BC715258FE3}">
      <dsp:nvSpPr>
        <dsp:cNvPr id="0" name=""/>
        <dsp:cNvSpPr/>
      </dsp:nvSpPr>
      <dsp:spPr>
        <a:xfrm>
          <a:off x="3581278" y="0"/>
          <a:ext cx="387660" cy="38807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8975-0463-4DE9-9052-09A88892FFAB}">
      <dsp:nvSpPr>
        <dsp:cNvPr id="0" name=""/>
        <dsp:cNvSpPr/>
      </dsp:nvSpPr>
      <dsp:spPr>
        <a:xfrm>
          <a:off x="2663625" y="3387102"/>
          <a:ext cx="281089" cy="28091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4008-A052-4815-A771-2968561637DC}">
      <dsp:nvSpPr>
        <dsp:cNvPr id="0" name=""/>
        <dsp:cNvSpPr/>
      </dsp:nvSpPr>
      <dsp:spPr>
        <a:xfrm>
          <a:off x="5302860" y="1574162"/>
          <a:ext cx="281089" cy="28091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C881-50CD-415C-9992-BD09E64B2CDF}">
      <dsp:nvSpPr>
        <dsp:cNvPr id="0" name=""/>
        <dsp:cNvSpPr/>
      </dsp:nvSpPr>
      <dsp:spPr>
        <a:xfrm>
          <a:off x="3959640" y="3685704"/>
          <a:ext cx="387660" cy="38807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66A26-152F-41D6-A3C3-AA4BAC28430D}">
      <dsp:nvSpPr>
        <dsp:cNvPr id="0" name=""/>
        <dsp:cNvSpPr/>
      </dsp:nvSpPr>
      <dsp:spPr>
        <a:xfrm>
          <a:off x="2234302" y="365537"/>
          <a:ext cx="281089" cy="28091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157A7-90EC-4459-AD6B-9C35B1F499A4}">
      <dsp:nvSpPr>
        <dsp:cNvPr id="0" name=""/>
        <dsp:cNvSpPr/>
      </dsp:nvSpPr>
      <dsp:spPr>
        <a:xfrm>
          <a:off x="1857549" y="2159401"/>
          <a:ext cx="281089" cy="28091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9E172-6F34-4DBD-A5EA-9098D324F50B}">
      <dsp:nvSpPr>
        <dsp:cNvPr id="0" name=""/>
        <dsp:cNvSpPr/>
      </dsp:nvSpPr>
      <dsp:spPr>
        <a:xfrm>
          <a:off x="383538" y="763916"/>
          <a:ext cx="1653438" cy="1465989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+mj-lt"/>
            </a:rPr>
            <a:t>A1-attest</a:t>
          </a:r>
          <a:endParaRPr lang="nl-BE" sz="2800" kern="1200" dirty="0">
            <a:latin typeface="+mj-lt"/>
          </a:endParaRPr>
        </a:p>
      </dsp:txBody>
      <dsp:txXfrm>
        <a:off x="625678" y="978605"/>
        <a:ext cx="1169158" cy="1036611"/>
      </dsp:txXfrm>
    </dsp:sp>
    <dsp:sp modelId="{792A7CA0-7578-4FE1-8BCE-DF714E6F1857}">
      <dsp:nvSpPr>
        <dsp:cNvPr id="0" name=""/>
        <dsp:cNvSpPr/>
      </dsp:nvSpPr>
      <dsp:spPr>
        <a:xfrm>
          <a:off x="4148781" y="311954"/>
          <a:ext cx="387660" cy="38807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9402-7961-4B1C-9AF7-19D405F15340}">
      <dsp:nvSpPr>
        <dsp:cNvPr id="0" name=""/>
        <dsp:cNvSpPr/>
      </dsp:nvSpPr>
      <dsp:spPr>
        <a:xfrm>
          <a:off x="635204" y="2620830"/>
          <a:ext cx="700935" cy="701246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C2309-9832-4E4E-8731-0BCC48409B79}">
      <dsp:nvSpPr>
        <dsp:cNvPr id="0" name=""/>
        <dsp:cNvSpPr/>
      </dsp:nvSpPr>
      <dsp:spPr>
        <a:xfrm>
          <a:off x="5436610" y="121209"/>
          <a:ext cx="1417605" cy="141757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latin typeface="+mj-lt"/>
            </a:rPr>
            <a:t>Internationale verdragen / andere landen </a:t>
          </a:r>
        </a:p>
      </dsp:txBody>
      <dsp:txXfrm>
        <a:off x="5644213" y="328808"/>
        <a:ext cx="1002399" cy="1002380"/>
      </dsp:txXfrm>
    </dsp:sp>
    <dsp:sp modelId="{7DE96770-A088-4DC8-B3B2-DAAED4D136CC}">
      <dsp:nvSpPr>
        <dsp:cNvPr id="0" name=""/>
        <dsp:cNvSpPr/>
      </dsp:nvSpPr>
      <dsp:spPr>
        <a:xfrm>
          <a:off x="4803623" y="1100249"/>
          <a:ext cx="387660" cy="38807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ADD27-1876-4C8E-8ACC-531A4CE83DA4}">
      <dsp:nvSpPr>
        <dsp:cNvPr id="0" name=""/>
        <dsp:cNvSpPr/>
      </dsp:nvSpPr>
      <dsp:spPr>
        <a:xfrm>
          <a:off x="368419" y="3455250"/>
          <a:ext cx="281089" cy="28091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62EA1-A9C0-44D8-9719-D421012D6D36}">
      <dsp:nvSpPr>
        <dsp:cNvPr id="0" name=""/>
        <dsp:cNvSpPr/>
      </dsp:nvSpPr>
      <dsp:spPr>
        <a:xfrm>
          <a:off x="3169299" y="3055207"/>
          <a:ext cx="281089" cy="28091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8F3F1-6918-4735-A034-ADFD22E6AABE}">
      <dsp:nvSpPr>
        <dsp:cNvPr id="0" name=""/>
        <dsp:cNvSpPr/>
      </dsp:nvSpPr>
      <dsp:spPr>
        <a:xfrm>
          <a:off x="6103214" y="2571409"/>
          <a:ext cx="1417605" cy="141757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+mj-lt"/>
            </a:rPr>
            <a:t>Detachering / gelijktijdige tewerkstelling</a:t>
          </a:r>
        </a:p>
      </dsp:txBody>
      <dsp:txXfrm>
        <a:off x="6310817" y="2779008"/>
        <a:ext cx="1002399" cy="1002380"/>
      </dsp:txXfrm>
    </dsp:sp>
    <dsp:sp modelId="{366EA383-81BA-41CA-9E4C-2845B3B28D03}">
      <dsp:nvSpPr>
        <dsp:cNvPr id="0" name=""/>
        <dsp:cNvSpPr/>
      </dsp:nvSpPr>
      <dsp:spPr>
        <a:xfrm>
          <a:off x="5703395" y="2521989"/>
          <a:ext cx="281089" cy="28091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2B18B-E855-43AE-AD96-5C5143CD4AE6}">
      <dsp:nvSpPr>
        <dsp:cNvPr id="0" name=""/>
        <dsp:cNvSpPr/>
      </dsp:nvSpPr>
      <dsp:spPr>
        <a:xfrm>
          <a:off x="2034213" y="3784545"/>
          <a:ext cx="1417605" cy="141757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latin typeface="+mj-lt"/>
            </a:rPr>
            <a:t>Verlengde onderwerping (6 + 6 maanden)  </a:t>
          </a:r>
        </a:p>
      </dsp:txBody>
      <dsp:txXfrm>
        <a:off x="2241816" y="3992144"/>
        <a:ext cx="1002399" cy="1002380"/>
      </dsp:txXfrm>
    </dsp:sp>
    <dsp:sp modelId="{0DD13B82-AB29-4F12-99C0-7C2AF605F856}">
      <dsp:nvSpPr>
        <dsp:cNvPr id="0" name=""/>
        <dsp:cNvSpPr/>
      </dsp:nvSpPr>
      <dsp:spPr>
        <a:xfrm>
          <a:off x="3300188" y="3736685"/>
          <a:ext cx="281089" cy="28091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F796-B935-4BF9-9968-51719EFED3BE}">
      <dsp:nvSpPr>
        <dsp:cNvPr id="0" name=""/>
        <dsp:cNvSpPr/>
      </dsp:nvSpPr>
      <dsp:spPr>
        <a:xfrm>
          <a:off x="2605514" y="1120361"/>
          <a:ext cx="929405" cy="671859"/>
        </a:xfrm>
        <a:custGeom>
          <a:avLst/>
          <a:gdLst/>
          <a:ahLst/>
          <a:cxnLst/>
          <a:rect l="0" t="0" r="0" b="0"/>
          <a:pathLst>
            <a:path>
              <a:moveTo>
                <a:pt x="929405" y="0"/>
              </a:moveTo>
              <a:lnTo>
                <a:pt x="929405" y="671859"/>
              </a:lnTo>
              <a:lnTo>
                <a:pt x="0" y="671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B323D-1EDA-4DB9-A9A1-1756248D0BEB}">
      <dsp:nvSpPr>
        <dsp:cNvPr id="0" name=""/>
        <dsp:cNvSpPr/>
      </dsp:nvSpPr>
      <dsp:spPr>
        <a:xfrm>
          <a:off x="3534919" y="1120361"/>
          <a:ext cx="1354915" cy="206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5217"/>
              </a:lnTo>
              <a:lnTo>
                <a:pt x="1354915" y="1825217"/>
              </a:lnTo>
              <a:lnTo>
                <a:pt x="1354915" y="2060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56D25-FED0-4E33-9C1C-7BCFFD5B2B32}">
      <dsp:nvSpPr>
        <dsp:cNvPr id="0" name=""/>
        <dsp:cNvSpPr/>
      </dsp:nvSpPr>
      <dsp:spPr>
        <a:xfrm>
          <a:off x="2180003" y="1120361"/>
          <a:ext cx="1354915" cy="2060367"/>
        </a:xfrm>
        <a:custGeom>
          <a:avLst/>
          <a:gdLst/>
          <a:ahLst/>
          <a:cxnLst/>
          <a:rect l="0" t="0" r="0" b="0"/>
          <a:pathLst>
            <a:path>
              <a:moveTo>
                <a:pt x="1354915" y="0"/>
              </a:moveTo>
              <a:lnTo>
                <a:pt x="1354915" y="1825217"/>
              </a:lnTo>
              <a:lnTo>
                <a:pt x="0" y="1825217"/>
              </a:lnTo>
              <a:lnTo>
                <a:pt x="0" y="2060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CDA96-53E5-4345-A40B-62761FD35A4F}">
      <dsp:nvSpPr>
        <dsp:cNvPr id="0" name=""/>
        <dsp:cNvSpPr/>
      </dsp:nvSpPr>
      <dsp:spPr>
        <a:xfrm>
          <a:off x="2975036" y="596"/>
          <a:ext cx="1119765" cy="11197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D998A-69FE-4B6D-9B29-D20E7E40D4B1}">
      <dsp:nvSpPr>
        <dsp:cNvPr id="0" name=""/>
        <dsp:cNvSpPr/>
      </dsp:nvSpPr>
      <dsp:spPr>
        <a:xfrm>
          <a:off x="2975036" y="596"/>
          <a:ext cx="1119765" cy="11197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BCAEF-E64D-4B6D-AD06-A094F6C603E3}">
      <dsp:nvSpPr>
        <dsp:cNvPr id="0" name=""/>
        <dsp:cNvSpPr/>
      </dsp:nvSpPr>
      <dsp:spPr>
        <a:xfrm>
          <a:off x="2415154" y="202154"/>
          <a:ext cx="2239530" cy="7166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latin typeface="+mj-lt"/>
            </a:rPr>
            <a:t>Principe = </a:t>
          </a:r>
          <a:r>
            <a:rPr lang="nl-BE" sz="1600" b="1" i="1" kern="1200" dirty="0">
              <a:latin typeface="+mj-lt"/>
            </a:rPr>
            <a:t>lex </a:t>
          </a:r>
          <a:r>
            <a:rPr lang="nl-BE" sz="1600" b="1" i="1" kern="1200" dirty="0" err="1">
              <a:latin typeface="+mj-lt"/>
            </a:rPr>
            <a:t>loci</a:t>
          </a:r>
          <a:r>
            <a:rPr lang="nl-BE" sz="1600" b="1" i="1" kern="1200" dirty="0">
              <a:latin typeface="+mj-lt"/>
            </a:rPr>
            <a:t> </a:t>
          </a:r>
          <a:r>
            <a:rPr lang="nl-BE" sz="1600" b="1" i="1" kern="1200" dirty="0" err="1">
              <a:latin typeface="+mj-lt"/>
            </a:rPr>
            <a:t>laboris</a:t>
          </a:r>
          <a:r>
            <a:rPr lang="nl-BE" sz="1600" b="1" i="1" kern="1200" dirty="0">
              <a:latin typeface="+mj-lt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latin typeface="+mj-lt"/>
            </a:rPr>
            <a:t>Sociale zekerheid wordt betaald in het land waar je werkt </a:t>
          </a:r>
        </a:p>
      </dsp:txBody>
      <dsp:txXfrm>
        <a:off x="2415154" y="202154"/>
        <a:ext cx="2239530" cy="716649"/>
      </dsp:txXfrm>
    </dsp:sp>
    <dsp:sp modelId="{EE0F9904-4E84-4365-953A-BB00A1330981}">
      <dsp:nvSpPr>
        <dsp:cNvPr id="0" name=""/>
        <dsp:cNvSpPr/>
      </dsp:nvSpPr>
      <dsp:spPr>
        <a:xfrm>
          <a:off x="1620121" y="3180729"/>
          <a:ext cx="1119765" cy="11197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7797C-C542-4B6F-BF2B-43A29A1FCCBC}">
      <dsp:nvSpPr>
        <dsp:cNvPr id="0" name=""/>
        <dsp:cNvSpPr/>
      </dsp:nvSpPr>
      <dsp:spPr>
        <a:xfrm>
          <a:off x="1620121" y="3180729"/>
          <a:ext cx="1119765" cy="11197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78948-A526-41A3-B2AF-21D97F709EF6}">
      <dsp:nvSpPr>
        <dsp:cNvPr id="0" name=""/>
        <dsp:cNvSpPr/>
      </dsp:nvSpPr>
      <dsp:spPr>
        <a:xfrm>
          <a:off x="1060238" y="3382287"/>
          <a:ext cx="2239530" cy="7166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latin typeface="+mj-lt"/>
            </a:rPr>
            <a:t>DETACHERING</a:t>
          </a:r>
          <a:endParaRPr lang="nl-BE" sz="1300" b="1" kern="1200" dirty="0">
            <a:latin typeface="+mj-lt"/>
          </a:endParaRPr>
        </a:p>
      </dsp:txBody>
      <dsp:txXfrm>
        <a:off x="1060238" y="3382287"/>
        <a:ext cx="2239530" cy="716649"/>
      </dsp:txXfrm>
    </dsp:sp>
    <dsp:sp modelId="{988E9D23-F623-4849-8CB7-09096F59A117}">
      <dsp:nvSpPr>
        <dsp:cNvPr id="0" name=""/>
        <dsp:cNvSpPr/>
      </dsp:nvSpPr>
      <dsp:spPr>
        <a:xfrm>
          <a:off x="4329952" y="3180729"/>
          <a:ext cx="1119765" cy="11197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4A6DA-401C-4429-9AF1-CAE87B0BE6CD}">
      <dsp:nvSpPr>
        <dsp:cNvPr id="0" name=""/>
        <dsp:cNvSpPr/>
      </dsp:nvSpPr>
      <dsp:spPr>
        <a:xfrm>
          <a:off x="4329952" y="3180729"/>
          <a:ext cx="1119765" cy="11197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22058-830B-4E28-A17F-031A10AE4EF4}">
      <dsp:nvSpPr>
        <dsp:cNvPr id="0" name=""/>
        <dsp:cNvSpPr/>
      </dsp:nvSpPr>
      <dsp:spPr>
        <a:xfrm>
          <a:off x="3770070" y="3382287"/>
          <a:ext cx="2239530" cy="7166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latin typeface="+mj-lt"/>
            </a:rPr>
            <a:t>GELIJKTIJDIGE TEWERKSTELLING</a:t>
          </a:r>
        </a:p>
      </dsp:txBody>
      <dsp:txXfrm>
        <a:off x="3770070" y="3382287"/>
        <a:ext cx="2239530" cy="716649"/>
      </dsp:txXfrm>
    </dsp:sp>
    <dsp:sp modelId="{78E9F0FD-5ABD-4DBB-9FC8-5CF9859E243E}">
      <dsp:nvSpPr>
        <dsp:cNvPr id="0" name=""/>
        <dsp:cNvSpPr/>
      </dsp:nvSpPr>
      <dsp:spPr>
        <a:xfrm>
          <a:off x="1620121" y="1590662"/>
          <a:ext cx="1119765" cy="11197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2FDC1-5302-4895-AA14-38A6539D31CE}">
      <dsp:nvSpPr>
        <dsp:cNvPr id="0" name=""/>
        <dsp:cNvSpPr/>
      </dsp:nvSpPr>
      <dsp:spPr>
        <a:xfrm>
          <a:off x="1620121" y="1590662"/>
          <a:ext cx="1119765" cy="11197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B9A33-2D4D-4169-BA73-490B305EB675}">
      <dsp:nvSpPr>
        <dsp:cNvPr id="0" name=""/>
        <dsp:cNvSpPr/>
      </dsp:nvSpPr>
      <dsp:spPr>
        <a:xfrm>
          <a:off x="1060238" y="1792220"/>
          <a:ext cx="2239530" cy="7166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u="sng" kern="1200" dirty="0">
              <a:latin typeface="+mj-lt"/>
            </a:rPr>
            <a:t>2 uitzonderingen </a:t>
          </a:r>
          <a:r>
            <a:rPr lang="nl-BE" sz="1200" kern="1200" dirty="0">
              <a:latin typeface="+mj-lt"/>
            </a:rPr>
            <a:t>op dat principe </a:t>
          </a:r>
        </a:p>
      </dsp:txBody>
      <dsp:txXfrm>
        <a:off x="1060238" y="1792220"/>
        <a:ext cx="2239530" cy="716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24973-585A-43C9-B538-DEBEAD45BD0F}">
      <dsp:nvSpPr>
        <dsp:cNvPr id="0" name=""/>
        <dsp:cNvSpPr/>
      </dsp:nvSpPr>
      <dsp:spPr>
        <a:xfrm>
          <a:off x="1064095" y="1257361"/>
          <a:ext cx="313435" cy="597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717" y="0"/>
              </a:lnTo>
              <a:lnTo>
                <a:pt x="156717" y="597246"/>
              </a:lnTo>
              <a:lnTo>
                <a:pt x="313435" y="59724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203951" y="1539122"/>
        <a:ext cx="33724" cy="33724"/>
      </dsp:txXfrm>
    </dsp:sp>
    <dsp:sp modelId="{7A40D3FA-3310-483A-856A-85504C6FF891}">
      <dsp:nvSpPr>
        <dsp:cNvPr id="0" name=""/>
        <dsp:cNvSpPr/>
      </dsp:nvSpPr>
      <dsp:spPr>
        <a:xfrm>
          <a:off x="1064095" y="1211641"/>
          <a:ext cx="313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3435" y="4572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212977" y="1249525"/>
        <a:ext cx="15671" cy="15671"/>
      </dsp:txXfrm>
    </dsp:sp>
    <dsp:sp modelId="{819E664F-B7C6-49A9-8EB9-7FEFE2072948}">
      <dsp:nvSpPr>
        <dsp:cNvPr id="0" name=""/>
        <dsp:cNvSpPr/>
      </dsp:nvSpPr>
      <dsp:spPr>
        <a:xfrm>
          <a:off x="1064095" y="660114"/>
          <a:ext cx="313435" cy="597246"/>
        </a:xfrm>
        <a:custGeom>
          <a:avLst/>
          <a:gdLst/>
          <a:ahLst/>
          <a:cxnLst/>
          <a:rect l="0" t="0" r="0" b="0"/>
          <a:pathLst>
            <a:path>
              <a:moveTo>
                <a:pt x="0" y="597246"/>
              </a:moveTo>
              <a:lnTo>
                <a:pt x="156717" y="597246"/>
              </a:lnTo>
              <a:lnTo>
                <a:pt x="156717" y="0"/>
              </a:lnTo>
              <a:lnTo>
                <a:pt x="313435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203951" y="941875"/>
        <a:ext cx="33724" cy="33724"/>
      </dsp:txXfrm>
    </dsp:sp>
    <dsp:sp modelId="{B87186A5-E12D-4823-91D4-79C9A2E90807}">
      <dsp:nvSpPr>
        <dsp:cNvPr id="0" name=""/>
        <dsp:cNvSpPr/>
      </dsp:nvSpPr>
      <dsp:spPr>
        <a:xfrm rot="16200000">
          <a:off x="-65806" y="1085643"/>
          <a:ext cx="1916369" cy="343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Minder dan 25% in </a:t>
          </a:r>
          <a:r>
            <a:rPr lang="nl-NL" sz="1100" kern="1200" dirty="0" err="1"/>
            <a:t>wooonstaat</a:t>
          </a:r>
          <a:endParaRPr lang="nl-BE" sz="1100" kern="1200" dirty="0"/>
        </a:p>
      </dsp:txBody>
      <dsp:txXfrm>
        <a:off x="-65806" y="1085643"/>
        <a:ext cx="1916369" cy="343435"/>
      </dsp:txXfrm>
    </dsp:sp>
    <dsp:sp modelId="{47BE66F5-2B73-4D47-84CC-26ECF1458F3D}">
      <dsp:nvSpPr>
        <dsp:cNvPr id="0" name=""/>
        <dsp:cNvSpPr/>
      </dsp:nvSpPr>
      <dsp:spPr>
        <a:xfrm>
          <a:off x="1377531" y="421216"/>
          <a:ext cx="6608183" cy="4777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1 WG of meerdere WG in 1 lidstaat = sociale zekerheid vestiging werkgever</a:t>
          </a:r>
          <a:endParaRPr lang="nl-BE" sz="900" kern="1200" dirty="0"/>
        </a:p>
      </dsp:txBody>
      <dsp:txXfrm>
        <a:off x="1377531" y="421216"/>
        <a:ext cx="6608183" cy="477797"/>
      </dsp:txXfrm>
    </dsp:sp>
    <dsp:sp modelId="{0DEC03E9-1DC3-4F03-9346-F66922946199}">
      <dsp:nvSpPr>
        <dsp:cNvPr id="0" name=""/>
        <dsp:cNvSpPr/>
      </dsp:nvSpPr>
      <dsp:spPr>
        <a:xfrm>
          <a:off x="1377531" y="1018462"/>
          <a:ext cx="6608183" cy="4777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2 of meer WG in slechts 2 lidstaten waarvan 1 de woonstaat: lidstaat die </a:t>
          </a:r>
          <a:r>
            <a:rPr lang="nl-NL" sz="900" u="sng" kern="1200" dirty="0"/>
            <a:t>niet</a:t>
          </a:r>
          <a:r>
            <a:rPr lang="nl-NL" sz="900" kern="1200" dirty="0"/>
            <a:t> de </a:t>
          </a:r>
          <a:r>
            <a:rPr lang="nl-NL" sz="900" u="none" kern="1200" dirty="0"/>
            <a:t>woonstaat</a:t>
          </a:r>
          <a:r>
            <a:rPr lang="nl-NL" sz="900" kern="1200" dirty="0"/>
            <a:t> is </a:t>
          </a:r>
          <a:endParaRPr lang="nl-BE" sz="900" kern="1200" dirty="0"/>
        </a:p>
      </dsp:txBody>
      <dsp:txXfrm>
        <a:off x="1377531" y="1018462"/>
        <a:ext cx="6608183" cy="477797"/>
      </dsp:txXfrm>
    </dsp:sp>
    <dsp:sp modelId="{48F581A4-31BD-4A67-8163-F6D1AC0953D1}">
      <dsp:nvSpPr>
        <dsp:cNvPr id="0" name=""/>
        <dsp:cNvSpPr/>
      </dsp:nvSpPr>
      <dsp:spPr>
        <a:xfrm>
          <a:off x="1377531" y="1615709"/>
          <a:ext cx="6608183" cy="4777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2 of meer WG in ten minste 2 lidstaten andere dan woonstaat: woonstaat </a:t>
          </a:r>
        </a:p>
      </dsp:txBody>
      <dsp:txXfrm>
        <a:off x="1377531" y="1615709"/>
        <a:ext cx="6608183" cy="477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9C3E-4738-4690-B4AD-0B162AC12E17}">
      <dsp:nvSpPr>
        <dsp:cNvPr id="0" name=""/>
        <dsp:cNvSpPr/>
      </dsp:nvSpPr>
      <dsp:spPr>
        <a:xfrm>
          <a:off x="1612908" y="165811"/>
          <a:ext cx="3631936" cy="3632132"/>
        </a:xfrm>
        <a:prstGeom prst="ellipse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+mj-lt"/>
            </a:rPr>
            <a:t>Waar belastingen betalen? </a:t>
          </a:r>
          <a:endParaRPr lang="nl-BE" sz="1200" kern="1200" dirty="0">
            <a:latin typeface="+mj-lt"/>
          </a:endParaRPr>
        </a:p>
      </dsp:txBody>
      <dsp:txXfrm>
        <a:off x="2144793" y="697724"/>
        <a:ext cx="2568166" cy="2568306"/>
      </dsp:txXfrm>
    </dsp:sp>
    <dsp:sp modelId="{04E2A703-E28F-451F-BEAE-7BC715258FE3}">
      <dsp:nvSpPr>
        <dsp:cNvPr id="0" name=""/>
        <dsp:cNvSpPr/>
      </dsp:nvSpPr>
      <dsp:spPr>
        <a:xfrm>
          <a:off x="3685533" y="0"/>
          <a:ext cx="403796" cy="404232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8975-0463-4DE9-9052-09A88892FFAB}">
      <dsp:nvSpPr>
        <dsp:cNvPr id="0" name=""/>
        <dsp:cNvSpPr/>
      </dsp:nvSpPr>
      <dsp:spPr>
        <a:xfrm>
          <a:off x="2729682" y="3528094"/>
          <a:ext cx="292789" cy="2926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4008-A052-4815-A771-2968561637DC}">
      <dsp:nvSpPr>
        <dsp:cNvPr id="0" name=""/>
        <dsp:cNvSpPr/>
      </dsp:nvSpPr>
      <dsp:spPr>
        <a:xfrm>
          <a:off x="5478778" y="1639688"/>
          <a:ext cx="292789" cy="2926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C881-50CD-415C-9992-BD09E64B2CDF}">
      <dsp:nvSpPr>
        <dsp:cNvPr id="0" name=""/>
        <dsp:cNvSpPr/>
      </dsp:nvSpPr>
      <dsp:spPr>
        <a:xfrm>
          <a:off x="4079645" y="3839125"/>
          <a:ext cx="403796" cy="404232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66A26-152F-41D6-A3C3-AA4BAC28430D}">
      <dsp:nvSpPr>
        <dsp:cNvPr id="0" name=""/>
        <dsp:cNvSpPr/>
      </dsp:nvSpPr>
      <dsp:spPr>
        <a:xfrm>
          <a:off x="2811633" y="573836"/>
          <a:ext cx="292789" cy="2926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157A7-90EC-4459-AD6B-9C35B1F499A4}">
      <dsp:nvSpPr>
        <dsp:cNvPr id="0" name=""/>
        <dsp:cNvSpPr/>
      </dsp:nvSpPr>
      <dsp:spPr>
        <a:xfrm>
          <a:off x="1890053" y="2249288"/>
          <a:ext cx="292789" cy="2926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9E172-6F34-4DBD-A5EA-9098D324F50B}">
      <dsp:nvSpPr>
        <dsp:cNvPr id="0" name=""/>
        <dsp:cNvSpPr/>
      </dsp:nvSpPr>
      <dsp:spPr>
        <a:xfrm>
          <a:off x="342392" y="638119"/>
          <a:ext cx="1746850" cy="184220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latin typeface="+mj-lt"/>
            </a:rPr>
            <a:t>183-dagenregel</a:t>
          </a:r>
        </a:p>
      </dsp:txBody>
      <dsp:txXfrm>
        <a:off x="598212" y="907904"/>
        <a:ext cx="1235210" cy="1302634"/>
      </dsp:txXfrm>
    </dsp:sp>
    <dsp:sp modelId="{792A7CA0-7578-4FE1-8BCE-DF714E6F1857}">
      <dsp:nvSpPr>
        <dsp:cNvPr id="0" name=""/>
        <dsp:cNvSpPr/>
      </dsp:nvSpPr>
      <dsp:spPr>
        <a:xfrm>
          <a:off x="3277266" y="586841"/>
          <a:ext cx="403796" cy="404232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9402-7961-4B1C-9AF7-19D405F15340}">
      <dsp:nvSpPr>
        <dsp:cNvPr id="0" name=""/>
        <dsp:cNvSpPr/>
      </dsp:nvSpPr>
      <dsp:spPr>
        <a:xfrm>
          <a:off x="616827" y="2729924"/>
          <a:ext cx="730112" cy="730436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4A85C-11C9-466C-BD59-976A22573031}">
      <dsp:nvSpPr>
        <dsp:cNvPr id="0" name=""/>
        <dsp:cNvSpPr/>
      </dsp:nvSpPr>
      <dsp:spPr>
        <a:xfrm>
          <a:off x="5453483" y="3587"/>
          <a:ext cx="1805840" cy="1689879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latin typeface="+mj-lt"/>
            </a:rPr>
            <a:t>Dubbel belastgingsverdragen </a:t>
          </a:r>
        </a:p>
      </dsp:txBody>
      <dsp:txXfrm>
        <a:off x="5717942" y="251064"/>
        <a:ext cx="1276922" cy="1194925"/>
      </dsp:txXfrm>
    </dsp:sp>
    <dsp:sp modelId="{A690D4A8-454F-472B-B847-E1F8F4BE45F4}">
      <dsp:nvSpPr>
        <dsp:cNvPr id="0" name=""/>
        <dsp:cNvSpPr/>
      </dsp:nvSpPr>
      <dsp:spPr>
        <a:xfrm>
          <a:off x="4958760" y="1146048"/>
          <a:ext cx="403796" cy="404232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3EE1E-6116-4B8C-A8B8-DB67BA62ACA9}">
      <dsp:nvSpPr>
        <dsp:cNvPr id="0" name=""/>
        <dsp:cNvSpPr/>
      </dsp:nvSpPr>
      <dsp:spPr>
        <a:xfrm>
          <a:off x="338937" y="3599078"/>
          <a:ext cx="292789" cy="2926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1069E-3B53-47DC-A1C7-E3F0AE7658EF}">
      <dsp:nvSpPr>
        <dsp:cNvPr id="0" name=""/>
        <dsp:cNvSpPr/>
      </dsp:nvSpPr>
      <dsp:spPr>
        <a:xfrm>
          <a:off x="3256406" y="3182383"/>
          <a:ext cx="292789" cy="2926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857EA-0C4B-4947-97F8-F9D97B9DA7C4}">
      <dsp:nvSpPr>
        <dsp:cNvPr id="0" name=""/>
        <dsp:cNvSpPr/>
      </dsp:nvSpPr>
      <dsp:spPr>
        <a:xfrm>
          <a:off x="6335010" y="2678447"/>
          <a:ext cx="1476614" cy="1476586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latin typeface="+mj-lt"/>
            </a:rPr>
            <a:t>Verplichtingen BV </a:t>
          </a:r>
        </a:p>
      </dsp:txBody>
      <dsp:txXfrm>
        <a:off x="6551255" y="2894688"/>
        <a:ext cx="1044124" cy="1044104"/>
      </dsp:txXfrm>
    </dsp:sp>
    <dsp:sp modelId="{7DE96770-A088-4DC8-B3B2-DAAED4D136CC}">
      <dsp:nvSpPr>
        <dsp:cNvPr id="0" name=""/>
        <dsp:cNvSpPr/>
      </dsp:nvSpPr>
      <dsp:spPr>
        <a:xfrm>
          <a:off x="5895985" y="2626969"/>
          <a:ext cx="292789" cy="2926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5F10-435E-473D-A525-2FD5267F25F3}">
      <dsp:nvSpPr>
        <dsp:cNvPr id="0" name=""/>
        <dsp:cNvSpPr/>
      </dsp:nvSpPr>
      <dsp:spPr>
        <a:xfrm>
          <a:off x="2074071" y="3942080"/>
          <a:ext cx="1476614" cy="1476586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latin typeface="+mj-lt"/>
            </a:rPr>
            <a:t>Vaste inrichting </a:t>
          </a:r>
        </a:p>
      </dsp:txBody>
      <dsp:txXfrm>
        <a:off x="2290316" y="4158321"/>
        <a:ext cx="1044124" cy="1044104"/>
      </dsp:txXfrm>
    </dsp:sp>
    <dsp:sp modelId="{78DEB7D8-7928-452B-9ACD-0859C78AA788}">
      <dsp:nvSpPr>
        <dsp:cNvPr id="0" name=""/>
        <dsp:cNvSpPr/>
      </dsp:nvSpPr>
      <dsp:spPr>
        <a:xfrm>
          <a:off x="3392743" y="3892228"/>
          <a:ext cx="292789" cy="29260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9C3E-4738-4690-B4AD-0B162AC12E17}">
      <dsp:nvSpPr>
        <dsp:cNvPr id="0" name=""/>
        <dsp:cNvSpPr/>
      </dsp:nvSpPr>
      <dsp:spPr>
        <a:xfrm>
          <a:off x="1389888" y="575137"/>
          <a:ext cx="3962400" cy="3962845"/>
        </a:xfrm>
        <a:prstGeom prst="ellipse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+mj-lt"/>
            </a:rPr>
            <a:t>LIMOSA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+mj-lt"/>
            </a:rPr>
            <a:t>L1-formulier </a:t>
          </a:r>
          <a:endParaRPr lang="nl-BE" sz="1200" kern="1200" dirty="0">
            <a:latin typeface="+mj-lt"/>
          </a:endParaRPr>
        </a:p>
      </dsp:txBody>
      <dsp:txXfrm>
        <a:off x="1970168" y="1155482"/>
        <a:ext cx="2801840" cy="2802155"/>
      </dsp:txXfrm>
    </dsp:sp>
    <dsp:sp modelId="{04E2A703-E28F-451F-BEAE-7BC715258FE3}">
      <dsp:nvSpPr>
        <dsp:cNvPr id="0" name=""/>
        <dsp:cNvSpPr/>
      </dsp:nvSpPr>
      <dsp:spPr>
        <a:xfrm>
          <a:off x="3651097" y="394587"/>
          <a:ext cx="440537" cy="44072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8975-0463-4DE9-9052-09A88892FFAB}">
      <dsp:nvSpPr>
        <dsp:cNvPr id="0" name=""/>
        <dsp:cNvSpPr/>
      </dsp:nvSpPr>
      <dsp:spPr>
        <a:xfrm>
          <a:off x="2608275" y="4243547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4008-A052-4815-A771-2968561637DC}">
      <dsp:nvSpPr>
        <dsp:cNvPr id="0" name=""/>
        <dsp:cNvSpPr/>
      </dsp:nvSpPr>
      <dsp:spPr>
        <a:xfrm>
          <a:off x="5607507" y="2183423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C881-50CD-415C-9992-BD09E64B2CDF}">
      <dsp:nvSpPr>
        <dsp:cNvPr id="0" name=""/>
        <dsp:cNvSpPr/>
      </dsp:nvSpPr>
      <dsp:spPr>
        <a:xfrm>
          <a:off x="4081068" y="4583352"/>
          <a:ext cx="440537" cy="44072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66A26-152F-41D6-A3C3-AA4BAC28430D}">
      <dsp:nvSpPr>
        <dsp:cNvPr id="0" name=""/>
        <dsp:cNvSpPr/>
      </dsp:nvSpPr>
      <dsp:spPr>
        <a:xfrm>
          <a:off x="2697683" y="1020957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157A7-90EC-4459-AD6B-9C35B1F499A4}">
      <dsp:nvSpPr>
        <dsp:cNvPr id="0" name=""/>
        <dsp:cNvSpPr/>
      </dsp:nvSpPr>
      <dsp:spPr>
        <a:xfrm>
          <a:off x="1692249" y="2848218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9E172-6F34-4DBD-A5EA-9098D324F50B}">
      <dsp:nvSpPr>
        <dsp:cNvPr id="0" name=""/>
        <dsp:cNvSpPr/>
      </dsp:nvSpPr>
      <dsp:spPr>
        <a:xfrm>
          <a:off x="3769" y="1090993"/>
          <a:ext cx="1905793" cy="2009401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latin typeface="+mj-lt"/>
            </a:rPr>
            <a:t>Meldingsplicht , Badge </a:t>
          </a:r>
          <a:r>
            <a:rPr lang="nl-BE" sz="1400" b="1" kern="1200" dirty="0" err="1">
              <a:latin typeface="+mj-lt"/>
            </a:rPr>
            <a:t>Social</a:t>
          </a:r>
          <a:r>
            <a:rPr lang="nl-BE" sz="1400" b="1" kern="1200" dirty="0">
              <a:latin typeface="+mj-lt"/>
            </a:rPr>
            <a:t>, SIPSI, etc.</a:t>
          </a:r>
        </a:p>
      </dsp:txBody>
      <dsp:txXfrm>
        <a:off x="282866" y="1385263"/>
        <a:ext cx="1347599" cy="1420861"/>
      </dsp:txXfrm>
    </dsp:sp>
    <dsp:sp modelId="{792A7CA0-7578-4FE1-8BCE-DF714E6F1857}">
      <dsp:nvSpPr>
        <dsp:cNvPr id="0" name=""/>
        <dsp:cNvSpPr/>
      </dsp:nvSpPr>
      <dsp:spPr>
        <a:xfrm>
          <a:off x="3205683" y="1034846"/>
          <a:ext cx="440537" cy="44072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9402-7961-4B1C-9AF7-19D405F15340}">
      <dsp:nvSpPr>
        <dsp:cNvPr id="0" name=""/>
        <dsp:cNvSpPr/>
      </dsp:nvSpPr>
      <dsp:spPr>
        <a:xfrm>
          <a:off x="303174" y="3373202"/>
          <a:ext cx="796544" cy="7967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4A85C-11C9-466C-BD59-976A22573031}">
      <dsp:nvSpPr>
        <dsp:cNvPr id="0" name=""/>
        <dsp:cNvSpPr/>
      </dsp:nvSpPr>
      <dsp:spPr>
        <a:xfrm>
          <a:off x="5682448" y="505037"/>
          <a:ext cx="1765074" cy="166561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latin typeface="+mj-lt"/>
            </a:rPr>
            <a:t>Verbindingspersoon </a:t>
          </a:r>
        </a:p>
      </dsp:txBody>
      <dsp:txXfrm>
        <a:off x="5940937" y="748961"/>
        <a:ext cx="1248096" cy="1177770"/>
      </dsp:txXfrm>
    </dsp:sp>
    <dsp:sp modelId="{A690D4A8-454F-472B-B847-E1F8F4BE45F4}">
      <dsp:nvSpPr>
        <dsp:cNvPr id="0" name=""/>
        <dsp:cNvSpPr/>
      </dsp:nvSpPr>
      <dsp:spPr>
        <a:xfrm>
          <a:off x="5040172" y="1644550"/>
          <a:ext cx="440537" cy="44072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3EE1E-6116-4B8C-A8B8-DB67BA62ACA9}">
      <dsp:nvSpPr>
        <dsp:cNvPr id="0" name=""/>
        <dsp:cNvSpPr/>
      </dsp:nvSpPr>
      <dsp:spPr>
        <a:xfrm>
          <a:off x="0" y="4321322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1069E-3B53-47DC-A1C7-E3F0AE7658EF}">
      <dsp:nvSpPr>
        <dsp:cNvPr id="0" name=""/>
        <dsp:cNvSpPr/>
      </dsp:nvSpPr>
      <dsp:spPr>
        <a:xfrm>
          <a:off x="3182924" y="3866706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857EA-0C4B-4947-97F8-F9D97B9DA7C4}">
      <dsp:nvSpPr>
        <dsp:cNvPr id="0" name=""/>
        <dsp:cNvSpPr/>
      </dsp:nvSpPr>
      <dsp:spPr>
        <a:xfrm>
          <a:off x="6517030" y="3316722"/>
          <a:ext cx="1610969" cy="161060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latin typeface="+mj-lt"/>
            </a:rPr>
            <a:t> Zware sancties  - gemakkelijk vast te stellen inbreuk </a:t>
          </a:r>
        </a:p>
      </dsp:txBody>
      <dsp:txXfrm>
        <a:off x="6752951" y="3552589"/>
        <a:ext cx="1139127" cy="1138866"/>
      </dsp:txXfrm>
    </dsp:sp>
    <dsp:sp modelId="{7DE96770-A088-4DC8-B3B2-DAAED4D136CC}">
      <dsp:nvSpPr>
        <dsp:cNvPr id="0" name=""/>
        <dsp:cNvSpPr/>
      </dsp:nvSpPr>
      <dsp:spPr>
        <a:xfrm>
          <a:off x="6062675" y="3260243"/>
          <a:ext cx="319430" cy="31943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56A1-53C8-4D12-A3C9-AEA27EA43463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2D1A2-A827-4E11-BEE9-87C3E4E459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04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BF1E-A0F6-574F-A1D3-435AA2A42A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9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607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267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BF1E-A0F6-574F-A1D3-435AA2A42A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74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69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29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688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64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79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BF1E-A0F6-574F-A1D3-435AA2A42A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6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97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25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165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7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083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34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628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BF1E-A0F6-574F-A1D3-435AA2A42A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290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752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BF1E-A0F6-574F-A1D3-435AA2A42A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80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759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4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520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30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13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BF1E-A0F6-574F-A1D3-435AA2A42A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8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9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BF1E-A0F6-574F-A1D3-435AA2A42A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4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2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90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09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4FE6-D28F-4297-AAA7-51F6BA936E9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6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046F6-3C29-4D70-A68A-281877FEE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C34B1A-6CAF-4EFA-99A1-6616B1664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F2ADD2-D40A-481B-B6DA-A5608C92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382668-D61B-4CF6-8B98-160A684E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911581-BF3D-4035-BBD4-AEEE92F3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16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97F49-5FF0-4CC9-81B3-67C458D1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FF6606-00A3-4B2D-A832-3460370A1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AF8258-01FD-466D-9C97-205DEDE7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365652-3A40-454D-B399-8FC0E004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04C67F-2F49-43F3-BA8F-D8B2C76D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041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2A5910B-7A63-48C8-8FC5-FEDAC3C36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1601BC-CBF0-4279-849F-3AA80124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699D64-20E9-4156-BF78-EE51C97E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607A47-90CB-4941-ACC8-7DF09263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D3A54D-0E81-412F-B9E2-F66ECABC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62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29BFA-31FC-4F29-9F5C-9F1D27C1D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F2B527-3137-4A48-8200-9478CA86C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7D2E2C-E685-4B45-8DC8-01DEEF6F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E62455-EA71-4BB7-BD1F-A2D44009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31CE80-303B-427D-A529-79D204CC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074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CF8C7-F26E-466C-AA08-48DA64A1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3EB19-009E-4DE9-B3E0-023B367A1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4880D8-8E51-4380-BCD1-32C69548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8C054A-3193-415F-BD25-A682E9C3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E54D5E-461C-4687-AA43-69DB1FD0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93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A710D-1117-49B6-9DC2-1AC5F7E6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B3923F-E1B1-47D5-9053-A281D5E37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DD2FCD-5AF5-46E1-8EF6-4A68800C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584B1E-8257-48F4-86F1-06208F97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656A1F-6980-4DD2-A311-DC13C8B6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410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BDD9A-3E17-40E3-A720-1B3F8DAE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BB3115-C6D6-4067-8562-ABF54C1AB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E39A2C-7699-49D6-8952-3C22D53DF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C2B3A3-7B88-4CFE-B1CA-EE057C5B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7338ED-6668-4DB9-A2C5-B8D56FA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BB3D28-42DC-4618-965F-9516A304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8087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CF366-D4F8-46C4-99F0-F109CDBA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4237B4-EE99-4B64-AD2D-737505CC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7D7796-C335-43C7-8A88-429BA54E4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E2BACC-C5C7-45FB-87B2-0738DBDA9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9EEE26-7F07-4E28-B02F-511EE1AEC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960DE0-9AB6-41B8-9D9C-36877920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AF4D6A-288A-4380-8F6D-2A0C760F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0A4F99-7D3C-4FF9-8137-9CFE9F65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21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5C197-EA7E-4A68-ABAE-7FA178C0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F90246-3F6B-4926-A894-1372A525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B7CE19-93DC-4563-B171-A01072A0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1DAF68-2E9E-4CB2-B235-CE07CA6D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1025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7270FA-AF04-4BFC-97BB-C51A3C48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888E11-7398-475A-BE83-EA3A821F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1C87B1-5A11-4F7E-A97F-E199AE94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434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8E858-5A7E-48B9-BE4E-908097E5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FBCD2-4B29-41AE-94AC-688E3047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EC0CA1-58A9-4710-BDD5-027290A1A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CEDF0D-B09E-4B71-8F72-1D24397A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C8F858-2AA7-44BD-9939-0C1DA38E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803B65-8568-4E7A-AAAE-41AC25E4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714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B0A00-D1F9-4A38-83FA-97C6F681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C58751-5589-40CF-87AB-5207D9C5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4E7857-D234-4285-9777-026829DD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4F9263-3C0F-48F2-8F28-9BA85985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3177E6-EE38-4FCD-9252-D96AECDE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453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AB0FE-9962-466F-8B7C-F6A25BC1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4BE68FA-42CD-4A19-9055-5FB1A98A2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E336DB-BE9E-4008-A8F5-87D27ECD9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1BDAE6-37FF-4195-A232-D450F5A6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93AD7D-9412-492F-A759-6D60B9A2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0E9BF1-7BC1-4917-AB4D-5EBDE3B6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991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E0E76-58F0-49A5-B345-5770BA40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8D5DE2-3A54-4482-AE0A-2F9BFE3C9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16C3C9-8055-449B-8180-DBDA30C7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518AEF-9B88-4C62-9102-1AFB8799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A5DF1A-8117-4590-AB87-7EDCF392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216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BAAA50-54E0-4CB6-AFCD-62F9B8A11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733BD2-B4DD-4E97-AFE6-1927DDC75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94DCA4-961F-426B-9323-0BBD1924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392B42-6142-465B-96F5-AF97ADEC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E84221-6023-43F0-80B4-164C02C5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332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429FD-013C-4DDF-98C6-36F6E75C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87DB6F-F145-47FB-9055-B0B8B932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9C1BD7-40F5-414D-A04F-73E398FA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4239EF-F0AA-4D35-897D-1037670A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4C0AA3-2085-4649-89A2-B4C53401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782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47860-948E-4BC2-8B22-E197FC9C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D06DBA-F8DD-40FE-9F68-3CD01B119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27B8E8-BF62-4F22-8643-003EA76A5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13B561-8F03-44D3-AE68-90C7D587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D3613F-9798-4BA0-9D93-17BA5E22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E6AFBF-DA61-4CD7-BAE0-A0E773D6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876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6AE2F-A3C1-4583-9B9B-FD3A44AF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007179-3FA1-4D9C-990C-B05AC321A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071D74-A3AD-42E9-83D0-B88DEF31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5A05A6-2242-45CC-9E59-23C66B067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6FCD1E-CD39-4D38-9BA9-C5AAAD341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E42F44-C159-4DE4-8287-596F5FAD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B65818-505C-4FB5-91E7-D1F2EF9C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1679F3-07BF-41A6-819D-FB6F662E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52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5BAFA-B5C3-4A62-9E89-EE95A3A8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7AC179-BCA0-4D56-96DF-AF45BB68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24D4BDA-5115-458C-89E1-6036BAFE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29754A-301A-4667-B61F-3C9DCE4A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256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87A6478-170C-4376-A459-E79070D4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5A1F0B5-6374-4EFA-8EC6-5BB2CFB5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0CE8C3-D9DC-445C-80CE-97ADA93F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43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86DC-685E-4AA1-83AB-154ACBAC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80949C-3AD2-4E00-B63C-8CE35C53D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EBB163-3B93-43B5-AE9B-208B9BAB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E5B102-DAFF-4D6E-A8E2-FB8699B0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49E5BB-6DE1-40E8-8042-D318EFA6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9493C5-E6E7-4554-BA1E-E6E8F1C1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419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14A50-EC12-4F9A-B82B-50CD8619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B9EE87-2980-43A9-8F0F-155B180AA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955B4E-E4DB-4875-AEA4-0158980F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4EEDFA-ABB2-41D0-9A6A-BA7B2C0B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7D8F5A-7AAB-404E-9927-940B8FBC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CF023A-8B7F-474F-917E-C9690EE7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38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ED6254-9343-48D5-93AA-59FD03B4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E4792B-84E4-4C95-BD98-D7831A33D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F2E658-9649-45CF-9FAE-E9AC5E82B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8EA5-9790-46C9-8C34-D308DA62B455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7E2D8D-294C-4B59-A9A0-86B3CF1C3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883A6-9F0E-42B1-90E4-66478E769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A212-0F6E-4BED-A4C0-E6F9740F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1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F39958-83AB-43CE-8FCB-E5FACD9E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344A0D-1827-4AD8-A5C5-7A158E0FA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3C2551-EAD4-4C17-BFEF-043AFD009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9EEC-29A8-4068-80CE-9BB7EC99E20C}" type="datetimeFigureOut">
              <a:rPr lang="nl-BE" smtClean="0"/>
              <a:t>7/12/2020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7C8577-320D-423D-8DB8-C45DCD0FC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ED282B-5E0A-46F5-B8B4-7B026B878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FC73-1731-4505-9344-4A0198EF0D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713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s://europa.eu/youreurope/citizens/work/work-abroad/posted-workers/index_en.htm#national-websites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mosa.b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Hand Drawn Globe Images, Stock Photos &amp; Vectors | Shutterstock">
            <a:extLst>
              <a:ext uri="{FF2B5EF4-FFF2-40B4-BE49-F238E27FC236}">
                <a16:creationId xmlns:a16="http://schemas.microsoft.com/office/drawing/2014/main" id="{FE98774D-4954-43B2-B020-31F1AE083B0E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22095"/>
          <a:stretch/>
        </p:blipFill>
        <p:spPr bwMode="auto">
          <a:xfrm>
            <a:off x="636374" y="1554528"/>
            <a:ext cx="4129640" cy="300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2668130-15CA-4FCD-B730-60B15125DBD5}"/>
              </a:ext>
            </a:extLst>
          </p:cNvPr>
          <p:cNvSpPr/>
          <p:nvPr/>
        </p:nvSpPr>
        <p:spPr>
          <a:xfrm>
            <a:off x="4003862" y="2503271"/>
            <a:ext cx="10199428" cy="130805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15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Internationale tewerkstelling </a:t>
            </a:r>
            <a:endParaRPr kumimoji="0" lang="nl-NL" sz="3200" b="1" i="0" u="none" strike="noStrike" kern="1200" cap="none" spc="15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15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Van onzekerheid naar opportuniteit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1" i="0" u="none" strike="noStrike" kern="1200" cap="none" spc="15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EED6E5E-43E4-4335-85C2-18C70AEC3FA4}"/>
              </a:ext>
            </a:extLst>
          </p:cNvPr>
          <p:cNvSpPr txBox="1">
            <a:spLocks/>
          </p:cNvSpPr>
          <p:nvPr/>
        </p:nvSpPr>
        <p:spPr>
          <a:xfrm>
            <a:off x="996284" y="5051550"/>
            <a:ext cx="4936161" cy="827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Martijn Baert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Advocaat-vennoot Arcade Law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5A29689-E845-460B-853A-90A8A6C07854}"/>
              </a:ext>
            </a:extLst>
          </p:cNvPr>
          <p:cNvSpPr txBox="1">
            <a:spLocks/>
          </p:cNvSpPr>
          <p:nvPr/>
        </p:nvSpPr>
        <p:spPr>
          <a:xfrm>
            <a:off x="5328823" y="5051550"/>
            <a:ext cx="4936161" cy="827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Dries Faingnaert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Advocaat-vennoot Arcade </a:t>
            </a: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Law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00A0BB-33A1-46AB-805A-0F09F8ADB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32" y="382649"/>
            <a:ext cx="4874594" cy="149085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FF664B0-11AC-40A0-9341-A8F5C85EC961}"/>
              </a:ext>
            </a:extLst>
          </p:cNvPr>
          <p:cNvSpPr txBox="1"/>
          <p:nvPr/>
        </p:nvSpPr>
        <p:spPr>
          <a:xfrm>
            <a:off x="6267835" y="5952131"/>
            <a:ext cx="394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8C4BB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charset="0"/>
              </a:rPr>
              <a:t>Webinar in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8C4BB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charset="0"/>
              </a:rPr>
              <a:t>samenwerking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8C4BB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charset="0"/>
              </a:rPr>
              <a:t> met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charset="0"/>
              </a:rPr>
              <a:t>00000000000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8C4BB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charset="0"/>
              </a:rPr>
              <a:t>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8C4BB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charset="0"/>
              </a:rPr>
              <a:t> 03/12/2020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A8C4BB"/>
              </a:solidFill>
              <a:effectLst/>
              <a:uLnTx/>
              <a:uFillTx/>
              <a:latin typeface="Calibri Light" panose="020F0302020204030204"/>
              <a:ea typeface="+mn-ea"/>
              <a:cs typeface="Calibri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710A27-76DE-43D3-9D79-0DEA4E229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0507" y="5993483"/>
            <a:ext cx="938432" cy="2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Arbeidsmigratie -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basics</a:t>
            </a: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4292267" cy="0"/>
          </a:xfrm>
          <a:prstGeom prst="line">
            <a:avLst/>
          </a:prstGeom>
          <a:ln w="28575">
            <a:solidFill>
              <a:srgbClr val="53849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3D19548-A2B2-480A-8D2A-3CA04C48B0B3}"/>
              </a:ext>
            </a:extLst>
          </p:cNvPr>
          <p:cNvSpPr txBox="1"/>
          <p:nvPr/>
        </p:nvSpPr>
        <p:spPr>
          <a:xfrm>
            <a:off x="962639" y="1227524"/>
            <a:ext cx="9601370" cy="338554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Derdelanders – check eerst of betrokkene mag werken zonder specifieke procedure te moeten volgen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4249223-A59A-45BC-BB11-601495D5C981}"/>
              </a:ext>
            </a:extLst>
          </p:cNvPr>
          <p:cNvSpPr/>
          <p:nvPr/>
        </p:nvSpPr>
        <p:spPr>
          <a:xfrm>
            <a:off x="962639" y="4552327"/>
            <a:ext cx="9601370" cy="2187215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Mogelijkheden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om single permit te verkrijgen: check per regio (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cfr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website regio’s):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Hooggeschoold personeel (diploma + bruto jaarloongrens (verschillend per regio – Vlaanderen: -30 jaar));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Stagiairs (minimumlonen moeten betaald worden + stagiair moet reeds diploma behaald hebben);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Knelpunberoepen (dynamische knelpuntberoepenlijst Vlaanderen (2-jaarlijks aangepast) + Wallonië) (Brussel niet)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Aanvraagdossier single permit: documenten die zowel recht om te werken (arbeidsovereenkomst, diploma, etc.) als recht op verblijf (medisch attest, uittreksel uit strafregister met Apostille + vertaling, etc.) betreffen =&gt; 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per land en start tijdig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4DC791A-6550-4059-BDE5-CE17F22F3816}"/>
              </a:ext>
            </a:extLst>
          </p:cNvPr>
          <p:cNvSpPr/>
          <p:nvPr/>
        </p:nvSpPr>
        <p:spPr>
          <a:xfrm>
            <a:off x="962639" y="1562497"/>
            <a:ext cx="9601370" cy="2433929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de werknemer “van rechtswege” toegelaten om te werken/is er vrijstelling van toepassing (zgn.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specifieke verblijfssituatie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https://www.vlaanderen.be/gecombineerde-vergunning-van-bepaalde-duur/vrijstellingen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http://werk-economie-emploi.brussels/nl/vergunning-uw-situatie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https://emploi.wallonie.be/home/travailleurs-etrangers/permis-de-travail.html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Enkele voorbeelden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(check concrete voorwaarden)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Vergaderingen in beperkte kring (max. 60 dagen per jaar / maximum 20 opeenvolgende dagen per vergadering) (</a:t>
            </a:r>
            <a:r>
              <a:rPr kumimoji="0" lang="nl-NL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LIMOSA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Derdelander gehuwd met EU onderdaan die naar België komt (gezinshereniging) (vb. Amerikaan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ꚙ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Poolse) 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(op basis van verblijfsdocumenten)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Familieleden derdelanders met verblijfsrecht in België (vb. Amerikaan (met SP)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ꚙ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Mexicaanse) 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(op basis van verblijfsdocumenten)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Vander Elst-vrijstelling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[intracommunautaire dienstverlening]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strikte voorwaarden.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2EBB9A4-EF3B-4C83-A5AB-BAD7705F1133}"/>
              </a:ext>
            </a:extLst>
          </p:cNvPr>
          <p:cNvSpPr txBox="1"/>
          <p:nvPr/>
        </p:nvSpPr>
        <p:spPr>
          <a:xfrm>
            <a:off x="962639" y="4132177"/>
            <a:ext cx="9601370" cy="338554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Derdelanders – Geen vrijstelling? Werkgever vraagt single permit (+90 d) of arbeidskaart (- 90d) aan…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1A5A979-C0D4-4EC6-902E-042135E618FC}"/>
              </a:ext>
            </a:extLst>
          </p:cNvPr>
          <p:cNvSpPr/>
          <p:nvPr/>
        </p:nvSpPr>
        <p:spPr>
          <a:xfrm rot="21065212">
            <a:off x="10191583" y="2831720"/>
            <a:ext cx="1629695" cy="8048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Let op – recht om te werken betekent niet automatisch recht om te verblijven en </a:t>
            </a:r>
            <a:r>
              <a:rPr kumimoji="0" lang="nl-BE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vice</a:t>
            </a:r>
            <a:r>
              <a:rPr kumimoji="0" lang="nl-BE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versa</a:t>
            </a: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B414995-B42A-44B7-8DF2-B2F7FEF6B10A}"/>
              </a:ext>
            </a:extLst>
          </p:cNvPr>
          <p:cNvSpPr/>
          <p:nvPr/>
        </p:nvSpPr>
        <p:spPr>
          <a:xfrm rot="20612662">
            <a:off x="10002977" y="4338344"/>
            <a:ext cx="1701039" cy="883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Zeer veel mogelijkheden – ga na wat voor uw bedrijf relevant kan zijn 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ED88327-36AE-4EA7-BC90-443565C6F945}"/>
              </a:ext>
            </a:extLst>
          </p:cNvPr>
          <p:cNvSpPr/>
          <p:nvPr/>
        </p:nvSpPr>
        <p:spPr>
          <a:xfrm rot="756617">
            <a:off x="10464442" y="5675127"/>
            <a:ext cx="1529837" cy="8109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Praktijken ambassades en gemeenten kunnen nogal verschillen  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7980A35-8276-42FF-BE41-0192DEEB476E}"/>
              </a:ext>
            </a:extLst>
          </p:cNvPr>
          <p:cNvSpPr/>
          <p:nvPr/>
        </p:nvSpPr>
        <p:spPr>
          <a:xfrm rot="858029">
            <a:off x="10069997" y="1897836"/>
            <a:ext cx="1719025" cy="7406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steeds persoonlijke situatie van werknemer (vb. huwelijk met EU onderdaan)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224B3E3-A5CD-4830-BA18-4BE6E65DB537}"/>
              </a:ext>
            </a:extLst>
          </p:cNvPr>
          <p:cNvSpPr/>
          <p:nvPr/>
        </p:nvSpPr>
        <p:spPr>
          <a:xfrm rot="21065212">
            <a:off x="222914" y="2250160"/>
            <a:ext cx="1366267" cy="6074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ID: “arbeidsmarkt onbeperkt” = OK</a:t>
            </a: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10293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1083996" y="1110611"/>
            <a:ext cx="432699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1ECD850-D7BF-4E23-92F1-3AE97DDF4289}"/>
              </a:ext>
            </a:extLst>
          </p:cNvPr>
          <p:cNvSpPr txBox="1">
            <a:spLocks/>
          </p:cNvSpPr>
          <p:nvPr/>
        </p:nvSpPr>
        <p:spPr>
          <a:xfrm>
            <a:off x="992188" y="5175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Arbeidsmigratie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case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6216368-BA82-47B4-8B82-8D0B21CD208A}"/>
              </a:ext>
            </a:extLst>
          </p:cNvPr>
          <p:cNvSpPr txBox="1"/>
          <p:nvPr/>
        </p:nvSpPr>
        <p:spPr>
          <a:xfrm>
            <a:off x="962639" y="1554917"/>
            <a:ext cx="9601370" cy="307777"/>
          </a:xfrm>
          <a:prstGeom prst="rect">
            <a:avLst/>
          </a:prstGeom>
          <a:solidFill>
            <a:srgbClr val="A8C4BB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Cases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D39B119-D4B7-4362-918E-C5389F510971}"/>
              </a:ext>
            </a:extLst>
          </p:cNvPr>
          <p:cNvSpPr/>
          <p:nvPr/>
        </p:nvSpPr>
        <p:spPr>
          <a:xfrm>
            <a:off x="962639" y="1965579"/>
            <a:ext cx="4732088" cy="4420792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6294467-F665-44CC-83A5-8B715F4D2C1A}"/>
              </a:ext>
            </a:extLst>
          </p:cNvPr>
          <p:cNvSpPr/>
          <p:nvPr/>
        </p:nvSpPr>
        <p:spPr>
          <a:xfrm>
            <a:off x="5818668" y="1965578"/>
            <a:ext cx="4732088" cy="4420793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9" name="Afbeelding 18" descr="verhuisbedrijf belgie">
            <a:extLst>
              <a:ext uri="{FF2B5EF4-FFF2-40B4-BE49-F238E27FC236}">
                <a16:creationId xmlns:a16="http://schemas.microsoft.com/office/drawing/2014/main" id="{AEB0F968-B670-4BA2-A61C-44C6AD93698B}"/>
              </a:ext>
            </a:extLst>
          </p:cNvPr>
          <p:cNvPicPr/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5329" r="14972"/>
          <a:stretch/>
        </p:blipFill>
        <p:spPr bwMode="auto">
          <a:xfrm rot="724682">
            <a:off x="6674777" y="1999139"/>
            <a:ext cx="2064404" cy="180168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Afbeelding 21" descr="verhuisbedrijf belgie">
            <a:extLst>
              <a:ext uri="{FF2B5EF4-FFF2-40B4-BE49-F238E27FC236}">
                <a16:creationId xmlns:a16="http://schemas.microsoft.com/office/drawing/2014/main" id="{948B4659-2324-44D3-872B-F18A853628A0}"/>
              </a:ext>
            </a:extLst>
          </p:cNvPr>
          <p:cNvPicPr/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r="10973"/>
          <a:stretch/>
        </p:blipFill>
        <p:spPr bwMode="auto">
          <a:xfrm rot="724682">
            <a:off x="2127124" y="2027068"/>
            <a:ext cx="2178685" cy="190309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 descr="Pijl: linksom draaien">
            <a:extLst>
              <a:ext uri="{FF2B5EF4-FFF2-40B4-BE49-F238E27FC236}">
                <a16:creationId xmlns:a16="http://schemas.microsoft.com/office/drawing/2014/main" id="{E0F0AC85-3552-4326-9106-01E8118E8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912668">
            <a:off x="7607724" y="2231899"/>
            <a:ext cx="1591844" cy="1591844"/>
          </a:xfrm>
          <a:prstGeom prst="rect">
            <a:avLst/>
          </a:prstGeom>
        </p:spPr>
      </p:pic>
      <p:pic>
        <p:nvPicPr>
          <p:cNvPr id="24" name="Graphic 23" descr="Pijl: linksom draaien">
            <a:extLst>
              <a:ext uri="{FF2B5EF4-FFF2-40B4-BE49-F238E27FC236}">
                <a16:creationId xmlns:a16="http://schemas.microsoft.com/office/drawing/2014/main" id="{D02FCFCE-2043-4FC2-9B5A-E63782537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20224">
            <a:off x="2847308" y="1938538"/>
            <a:ext cx="1368408" cy="1368408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FE1B3F9F-06D8-49B4-B0FE-923E0D8CBFEA}"/>
              </a:ext>
            </a:extLst>
          </p:cNvPr>
          <p:cNvSpPr txBox="1"/>
          <p:nvPr/>
        </p:nvSpPr>
        <p:spPr>
          <a:xfrm>
            <a:off x="1083996" y="3907598"/>
            <a:ext cx="4500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Bij aanwerving in België van derdelander: controleplicht door werkgever / eventueel SP procedure doorlopen + bijhouden kopie verblijfsvergunning + nodige meldingen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Bij tewerkstelling WN van buitenlandse onderneming waarbij u klant/gebruiker bent: zorg voor juiste clausules in commerciële overeenkomsten inzake hoofdelijke aansprakelijkheid voor loonschulden van illegale derdelanders + clausules terbeschikkingstelling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A73F7B3-8F96-4444-B6A7-035402762B8A}"/>
              </a:ext>
            </a:extLst>
          </p:cNvPr>
          <p:cNvSpPr txBox="1"/>
          <p:nvPr/>
        </p:nvSpPr>
        <p:spPr>
          <a:xfrm>
            <a:off x="5885852" y="3798952"/>
            <a:ext cx="45977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Indien WN EER of Zwitser is en tewerkstelling binnen Europa : 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Derdelander: binnen EU: eventueel vrijstelling in kader van Vander Elst, maar let op toepassingsvoorwaarden in verschillende landen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Detachering extra EU: check of betrokkene er mag werken + verblijven - soms lokale AO/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sponsor contract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vereist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formaliteiten in het buitenland (o.m. registratie bij gemeente)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FEF75D6-A0CA-44B7-AB09-7B9C9DF41D5D}"/>
              </a:ext>
            </a:extLst>
          </p:cNvPr>
          <p:cNvSpPr/>
          <p:nvPr/>
        </p:nvSpPr>
        <p:spPr>
          <a:xfrm rot="1170099">
            <a:off x="4958254" y="2351320"/>
            <a:ext cx="1365210" cy="883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paspoort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 Let op met verblijfsvergunning !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FFD47B03-567E-4687-BD6A-E9649207E1BA}"/>
              </a:ext>
            </a:extLst>
          </p:cNvPr>
          <p:cNvSpPr/>
          <p:nvPr/>
        </p:nvSpPr>
        <p:spPr>
          <a:xfrm rot="21065212">
            <a:off x="4879880" y="5873536"/>
            <a:ext cx="1629695" cy="58473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Vergeet familieleden niet - gezinshereniging</a:t>
            </a: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50484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3385"/>
            <a:ext cx="513336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Arbeidsmigratie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what’s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new?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DE55069-D7B1-4D99-BE1D-FBA6829F3ECE}"/>
              </a:ext>
            </a:extLst>
          </p:cNvPr>
          <p:cNvGrpSpPr/>
          <p:nvPr/>
        </p:nvGrpSpPr>
        <p:grpSpPr>
          <a:xfrm>
            <a:off x="996607" y="4986800"/>
            <a:ext cx="3203916" cy="1403840"/>
            <a:chOff x="3320912" y="387"/>
            <a:chExt cx="2149610" cy="1289766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E2E08F6-2FAB-481D-8AFF-8A556143A72D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E2ED191-FFAC-4D4C-906E-0C582B0580B8}"/>
                </a:ext>
              </a:extLst>
            </p:cNvPr>
            <p:cNvSpPr txBox="1"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Job </a:t>
              </a:r>
              <a:r>
                <a:rPr kumimoji="0" lang="nl-BE" sz="17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seeker</a:t>
              </a:r>
              <a:r>
                <a:rPr kumimoji="0" lang="nl-BE" sz="17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visa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+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90-dagen verblijf na SP 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F365172F-E265-43BC-BAE1-737ECEB62E00}"/>
              </a:ext>
            </a:extLst>
          </p:cNvPr>
          <p:cNvGrpSpPr/>
          <p:nvPr/>
        </p:nvGrpSpPr>
        <p:grpSpPr>
          <a:xfrm>
            <a:off x="962633" y="1308236"/>
            <a:ext cx="3228360" cy="1126739"/>
            <a:chOff x="3320912" y="387"/>
            <a:chExt cx="2149610" cy="1289766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11BC0F6-A81B-4094-A22B-0FF4AF9FC037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41E39879-FDC4-4960-871C-89918926625E}"/>
                </a:ext>
              </a:extLst>
            </p:cNvPr>
            <p:cNvSpPr txBox="1"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Britten worden derdelanders</a:t>
              </a: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5C9CAE32-D586-4EEE-9C31-261CF817FA67}"/>
              </a:ext>
            </a:extLst>
          </p:cNvPr>
          <p:cNvGrpSpPr/>
          <p:nvPr/>
        </p:nvGrpSpPr>
        <p:grpSpPr>
          <a:xfrm>
            <a:off x="972163" y="2492718"/>
            <a:ext cx="3252804" cy="1057207"/>
            <a:chOff x="3320912" y="387"/>
            <a:chExt cx="2165886" cy="1318182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AEDFE9B2-AAF1-4B77-89D1-98CB8BD7F383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51BF1B77-6438-4E8B-9905-D7A1D2C9CD65}"/>
                </a:ext>
              </a:extLst>
            </p:cNvPr>
            <p:cNvSpPr txBox="1"/>
            <p:nvPr/>
          </p:nvSpPr>
          <p:spPr>
            <a:xfrm>
              <a:off x="3337188" y="28803"/>
              <a:ext cx="2149610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Loongrenzen hooggeschoold personeel Vlaanderen / Wallonië / Brussel 2021</a:t>
              </a: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347E5664-4110-4089-9A0B-B4BCBE6D7057}"/>
              </a:ext>
            </a:extLst>
          </p:cNvPr>
          <p:cNvGrpSpPr/>
          <p:nvPr/>
        </p:nvGrpSpPr>
        <p:grpSpPr>
          <a:xfrm>
            <a:off x="981694" y="3604164"/>
            <a:ext cx="3218829" cy="624170"/>
            <a:chOff x="3320912" y="387"/>
            <a:chExt cx="2149610" cy="1289766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B086DC60-1EFF-49B1-84BB-BFDBC170F24B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CB588F88-3233-465D-A941-19E0AC7A5078}"/>
                </a:ext>
              </a:extLst>
            </p:cNvPr>
            <p:cNvSpPr txBox="1"/>
            <p:nvPr/>
          </p:nvSpPr>
          <p:spPr>
            <a:xfrm>
              <a:off x="3320913" y="387"/>
              <a:ext cx="2064346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Dynamisch arbeidsmarktbeleid Vlaanderen – aanpassingen</a:t>
              </a:r>
            </a:p>
          </p:txBody>
        </p:sp>
      </p:grpSp>
      <p:sp>
        <p:nvSpPr>
          <p:cNvPr id="39" name="Rechthoek 38">
            <a:extLst>
              <a:ext uri="{FF2B5EF4-FFF2-40B4-BE49-F238E27FC236}">
                <a16:creationId xmlns:a16="http://schemas.microsoft.com/office/drawing/2014/main" id="{99786E15-B61B-4160-82C2-0788932D8D04}"/>
              </a:ext>
            </a:extLst>
          </p:cNvPr>
          <p:cNvSpPr/>
          <p:nvPr/>
        </p:nvSpPr>
        <p:spPr>
          <a:xfrm>
            <a:off x="4249410" y="1318839"/>
            <a:ext cx="5777062" cy="1112936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31 december 2020: einde overgangsfase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Brexit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Vanaf 1 januari 2021: Brit = derdelander voor immigratiedoeleinden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Britten die voor 31/12/2020 reeds in BE zijn + familieleden: aanvraag doen om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M-kaart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of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N-kaart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te bekomen (“begunstigen terugtrekkingsakkoord”) bij gemeente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2ABBF7A6-8A2C-47B3-9957-17F65D49DA7F}"/>
              </a:ext>
            </a:extLst>
          </p:cNvPr>
          <p:cNvSpPr/>
          <p:nvPr/>
        </p:nvSpPr>
        <p:spPr>
          <a:xfrm>
            <a:off x="4249409" y="2504112"/>
            <a:ext cx="5777064" cy="1011627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Vlaanderen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43.524,00 EUR (34.819,20 EUR voor min30 &amp; verpleegkundigen + lokale arbeidsovereenkomst)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Wallonië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43.395,00 EUR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Brussel: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43.395,00 EUR 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6BC04DD9-344C-40C7-9769-8D0839AAD70C}"/>
              </a:ext>
            </a:extLst>
          </p:cNvPr>
          <p:cNvSpPr/>
          <p:nvPr/>
        </p:nvSpPr>
        <p:spPr>
          <a:xfrm>
            <a:off x="4249409" y="4986800"/>
            <a:ext cx="5777063" cy="1403840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Job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seeker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buitenlandse studenten hebben recht op verblijf om job te vinden in BE 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nl-NL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work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nl-NL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progress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 intrekking arbeidsvergunning (of einde SP zonder hernieuwing) mag WN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nog 90 dagen in BE blijven om nieuwe job te vinden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(op basis van A-kaart of bijlage 51)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8C76A097-D8F3-496E-AF1E-8866AAFA2548}"/>
              </a:ext>
            </a:extLst>
          </p:cNvPr>
          <p:cNvGrpSpPr/>
          <p:nvPr/>
        </p:nvGrpSpPr>
        <p:grpSpPr>
          <a:xfrm>
            <a:off x="996607" y="4285911"/>
            <a:ext cx="3218829" cy="677596"/>
            <a:chOff x="3320912" y="387"/>
            <a:chExt cx="2149610" cy="1400164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10A5A479-AC48-4BE2-8FFD-6BDDC5E1B0E2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E3ECD0B5-763E-46E9-A04C-7C12783D926A}"/>
                </a:ext>
              </a:extLst>
            </p:cNvPr>
            <p:cNvSpPr txBox="1"/>
            <p:nvPr/>
          </p:nvSpPr>
          <p:spPr>
            <a:xfrm>
              <a:off x="3343601" y="110785"/>
              <a:ext cx="2064346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 jaar na invoering Single Permit Procedure </a:t>
              </a:r>
            </a:p>
          </p:txBody>
        </p:sp>
      </p:grpSp>
      <p:sp>
        <p:nvSpPr>
          <p:cNvPr id="43" name="Rechthoek 42">
            <a:extLst>
              <a:ext uri="{FF2B5EF4-FFF2-40B4-BE49-F238E27FC236}">
                <a16:creationId xmlns:a16="http://schemas.microsoft.com/office/drawing/2014/main" id="{FAEA681A-6E3E-4DBF-A7D1-2EB12CEE1ABC}"/>
              </a:ext>
            </a:extLst>
          </p:cNvPr>
          <p:cNvSpPr/>
          <p:nvPr/>
        </p:nvSpPr>
        <p:spPr>
          <a:xfrm>
            <a:off x="4249409" y="4300540"/>
            <a:ext cx="5777063" cy="603223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Initieel: procedure duurde tot wel 4 maanden.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 procedure (beperkt) vereenvoudigd + huidige doorlooptijd 1 à 1,5 maanden na indienen volledig dossier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09201008-A56C-44B7-ADF1-A64D4D6847E5}"/>
              </a:ext>
            </a:extLst>
          </p:cNvPr>
          <p:cNvSpPr/>
          <p:nvPr/>
        </p:nvSpPr>
        <p:spPr>
          <a:xfrm>
            <a:off x="4260789" y="3598777"/>
            <a:ext cx="5777064" cy="618726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Lijst knelpuntberoepen geldig tot 01/03/2021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https://assets.vlaanderen.be/image/upload/v1590772313/WSE-ABK-tta-knelpuntberoepen20181219_w3ee5f.pdf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Arbeidskaart mogelijk voor 90 dagen / periode van 180 dagen (1/03/2021)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57560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A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79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739D1A3-2BF5-43E7-BE0F-077CFF8F07E2}"/>
              </a:ext>
            </a:extLst>
          </p:cNvPr>
          <p:cNvSpPr txBox="1">
            <a:spLocks/>
          </p:cNvSpPr>
          <p:nvPr/>
        </p:nvSpPr>
        <p:spPr>
          <a:xfrm>
            <a:off x="838200" y="261717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Arbeidsrecht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A4CBE08-AC9B-4A36-8798-6D685310ED40}"/>
              </a:ext>
            </a:extLst>
          </p:cNvPr>
          <p:cNvCxnSpPr>
            <a:cxnSpLocks/>
          </p:cNvCxnSpPr>
          <p:nvPr/>
        </p:nvCxnSpPr>
        <p:spPr>
          <a:xfrm>
            <a:off x="3529319" y="3429000"/>
            <a:ext cx="51333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35D92E6B-97FB-46F4-AD0F-9808D799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2739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74241"/>
            <a:ext cx="416816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Arbeidsrecht 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begrippen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DFAD08-2F7C-49C0-AD93-C5C4183E80CB}"/>
              </a:ext>
            </a:extLst>
          </p:cNvPr>
          <p:cNvGraphicFramePr/>
          <p:nvPr/>
        </p:nvGraphicFramePr>
        <p:xfrm>
          <a:off x="1559560" y="11635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459680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Arbeidsrecht -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basics</a:t>
            </a: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3637936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3D19548-A2B2-480A-8D2A-3CA04C48B0B3}"/>
              </a:ext>
            </a:extLst>
          </p:cNvPr>
          <p:cNvSpPr txBox="1"/>
          <p:nvPr/>
        </p:nvSpPr>
        <p:spPr>
          <a:xfrm>
            <a:off x="962639" y="1192366"/>
            <a:ext cx="9601370" cy="338554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Recht van toepassing op de arbeidsovereenkomst 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4249223-A59A-45BC-BB11-601495D5C981}"/>
              </a:ext>
            </a:extLst>
          </p:cNvPr>
          <p:cNvSpPr/>
          <p:nvPr/>
        </p:nvSpPr>
        <p:spPr>
          <a:xfrm>
            <a:off x="962639" y="5259356"/>
            <a:ext cx="9601370" cy="684244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Bij internationale tewerkstelling moeten in land waar er wordt gewerkt – ongeacht het toepasselijk recht – een aantal minimumnormen worden gerespecteerd = “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harde kern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” bepaald in de Detacheringrichtlijn (Richtlijn 96/71/EG).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4DC791A-6550-4059-BDE5-CE17F22F3816}"/>
              </a:ext>
            </a:extLst>
          </p:cNvPr>
          <p:cNvSpPr/>
          <p:nvPr/>
        </p:nvSpPr>
        <p:spPr>
          <a:xfrm>
            <a:off x="962639" y="1552749"/>
            <a:ext cx="9601370" cy="3026871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Partijen kiezen het recht dat van toepassing is op de arbeidsovereenkomst =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rechtskeuze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(doorgaans recht van het land waar WN in dienst wordt genomen)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Indien betere bescherming voor WN door het recht dat van toepassing zou zijn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indien geen rechtskeuze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=&gt; dat recht toepassen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			(i) plaats van gewoonlijke tewerkstelling;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			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(ii) tenzij kennelijk nauwere band met ander 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			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(iii) vestiging die WN in dienst nam indien geen plaats gewoonlijke tewerkstelling</a:t>
            </a:r>
            <a:endParaRPr kumimoji="0" lang="nl-NL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			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Een voorbeeld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	Je neemt BE WN in dienst om Spaanse markt te verkennen - er is keuze voor BE recht, maar hij zal uitsluitend in Spanje werken.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In theorie kan dat, maar Spanje zal “plaats van gewoonlijke tewerkstelling” zijn: dus meer gunstige bepalen in Spanje toch van toepassing 	(vb. ontslagregels). In de praktijk moet de werkgever dan BE regels volgen en 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 top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meer gunstige Spaanse regels.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2EBB9A4-EF3B-4C83-A5AB-BAD7705F1133}"/>
              </a:ext>
            </a:extLst>
          </p:cNvPr>
          <p:cNvSpPr txBox="1"/>
          <p:nvPr/>
        </p:nvSpPr>
        <p:spPr>
          <a:xfrm>
            <a:off x="962639" y="4820085"/>
            <a:ext cx="9601370" cy="338554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Bij detachering:  “Harde kern” toepassen ongeacht recht dat van toepassing is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B414995-B42A-44B7-8DF2-B2F7FEF6B10A}"/>
              </a:ext>
            </a:extLst>
          </p:cNvPr>
          <p:cNvSpPr/>
          <p:nvPr/>
        </p:nvSpPr>
        <p:spPr>
          <a:xfrm rot="1187201">
            <a:off x="200061" y="2084453"/>
            <a:ext cx="2464700" cy="10867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Toepasselijk recht betekent: deze regels inzake minimumlonen, arbeidsduur, vakantie, indexering, ontslag, etc. naleven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C5C6B2B-4BCE-4E6E-9638-33D3705E3C8F}"/>
              </a:ext>
            </a:extLst>
          </p:cNvPr>
          <p:cNvSpPr/>
          <p:nvPr/>
        </p:nvSpPr>
        <p:spPr>
          <a:xfrm rot="20636154">
            <a:off x="9379466" y="1914107"/>
            <a:ext cx="2187130" cy="7109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Zorg ervoor dat rechtskeuze = plaats gewoonlijke tewerkstelling / land waarmee kennelijke nauwste band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4" name="Verbindingslijn: gebogen 3">
            <a:extLst>
              <a:ext uri="{FF2B5EF4-FFF2-40B4-BE49-F238E27FC236}">
                <a16:creationId xmlns:a16="http://schemas.microsoft.com/office/drawing/2014/main" id="{EBC9D771-8AD9-4C58-8163-553C426E7A29}"/>
              </a:ext>
            </a:extLst>
          </p:cNvPr>
          <p:cNvCxnSpPr/>
          <p:nvPr/>
        </p:nvCxnSpPr>
        <p:spPr>
          <a:xfrm>
            <a:off x="4168140" y="3017520"/>
            <a:ext cx="432435" cy="243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2814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Arbeidsrecht -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basics</a:t>
            </a: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4292267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3D19548-A2B2-480A-8D2A-3CA04C48B0B3}"/>
              </a:ext>
            </a:extLst>
          </p:cNvPr>
          <p:cNvSpPr txBox="1"/>
          <p:nvPr/>
        </p:nvSpPr>
        <p:spPr>
          <a:xfrm>
            <a:off x="962639" y="1189424"/>
            <a:ext cx="9601370" cy="338554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Harde kern 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4DC791A-6550-4059-BDE5-CE17F22F3816}"/>
              </a:ext>
            </a:extLst>
          </p:cNvPr>
          <p:cNvSpPr/>
          <p:nvPr/>
        </p:nvSpPr>
        <p:spPr>
          <a:xfrm>
            <a:off x="962639" y="1552749"/>
            <a:ext cx="9601370" cy="4605277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3A28F75-B13E-4103-A6B6-40CAC1A88C71}"/>
              </a:ext>
            </a:extLst>
          </p:cNvPr>
          <p:cNvSpPr/>
          <p:nvPr/>
        </p:nvSpPr>
        <p:spPr>
          <a:xfrm>
            <a:off x="1043043" y="1625383"/>
            <a:ext cx="4639877" cy="44782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HARDE KERN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maximale werk- en minimale rustperioden;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minimumaantal betaalde vakantiedagen;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minimumlonen, inclusief vergoedingen voor overwerk (</a:t>
            </a:r>
            <a:r>
              <a:rPr kumimoji="0" lang="nl-NL" sz="11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bedrijfspensioenregelingen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nl-NL" sz="11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ontslag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voorwaarden voor het ter beschikking stellen van werknemers (o.m. regels inzake uitzendarbeid,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onderaanneming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etc.);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health &amp;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safety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zwangere of pas bevallen vrouwen, kinderen en jongeren;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gelijke behandeling M/V en discriminatie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Harde kern bij detacheringen </a:t>
            </a:r>
            <a:r>
              <a:rPr kumimoji="0" lang="nl-NL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naar België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Detacheringswet van 5 maart 2002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Alle strafrechtelijk gesanctioneerde arbeids-, loon- en 	tewerkstellingsvoorwaarden, alsook door deze vervat in 	algemeen verbindend verklaarde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CAO’s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(sectoren)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Harde kern bij detacheringen </a:t>
            </a:r>
            <a:r>
              <a:rPr kumimoji="0" lang="nl-NL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naar andere landen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 checken per land 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(zie nationale websites)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630B97E-EE45-4D16-A7B5-171A443792F8}"/>
              </a:ext>
            </a:extLst>
          </p:cNvPr>
          <p:cNvSpPr/>
          <p:nvPr/>
        </p:nvSpPr>
        <p:spPr>
          <a:xfrm>
            <a:off x="5763324" y="1625384"/>
            <a:ext cx="4744656" cy="447823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WIJZIGINGEN na HERZIENE DETACHERINGSRICHTLIJN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(sinds 30 juli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Uitbreiding “harde kern” (eigenlijk geen impact voor detacheringen naar BE);</a:t>
            </a:r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 12 / 18 maanden niet enkel “harde kern” maar alles (behalve ontslagrecht en aanvullende pensioenregelingen) -&gt; let op berekening periode 12/18 M (“</a:t>
            </a:r>
            <a:r>
              <a:rPr kumimoji="0" lang="nl-NL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same</a:t>
            </a:r>
            <a:r>
              <a:rPr kumimoji="0" lang="nl-NL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NL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place</a:t>
            </a:r>
            <a:r>
              <a:rPr kumimoji="0" lang="nl-NL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</a:t>
            </a:r>
            <a:r>
              <a:rPr kumimoji="0" lang="nl-NL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same</a:t>
            </a:r>
            <a:r>
              <a:rPr kumimoji="0" lang="nl-NL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NL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task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”) 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let hierop bij detacheringen naar buitenland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Kostenvergoedingen tellen niet mee voor berekenen minimumlonen;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Reis-, maaltijd en verblijfsvergoedingen ook van toepassing voor buitenlandse werknemers;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Wijzigingen niet van toepassing op wegvervoer – zie hiervoor </a:t>
            </a:r>
            <a:r>
              <a:rPr kumimoji="0" lang="nl-NL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Mobility</a:t>
            </a:r>
            <a:r>
              <a:rPr kumimoji="0" lang="nl-NL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NL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Pacakge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Informatieplichten bij grensoverschrijdende uitzendarbeid (zie verder).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2D49231-6381-428C-AC62-6A071AEC0059}"/>
              </a:ext>
            </a:extLst>
          </p:cNvPr>
          <p:cNvSpPr/>
          <p:nvPr/>
        </p:nvSpPr>
        <p:spPr>
          <a:xfrm rot="20339682">
            <a:off x="622518" y="4403279"/>
            <a:ext cx="1300802" cy="6918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Buitenlandse WG die naar BE detacheert moet reeds bijna alles naleven! </a:t>
            </a:r>
            <a:endParaRPr kumimoji="0" lang="nl-NL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3611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 flipV="1">
            <a:off x="962639" y="1080130"/>
            <a:ext cx="6593781" cy="2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4249223-A59A-45BC-BB11-601495D5C981}"/>
              </a:ext>
            </a:extLst>
          </p:cNvPr>
          <p:cNvSpPr/>
          <p:nvPr/>
        </p:nvSpPr>
        <p:spPr>
          <a:xfrm>
            <a:off x="962639" y="1207569"/>
            <a:ext cx="9601370" cy="61165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Unieke website van lidstaten publicatie loon- en arbeidsvoorwaarden: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https://europa.eu/youreurope/citizens/work/work-abroad/posted-workers/index_en.htm#national-websites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broadssignments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Your Europe (europa.eu)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1ECD850-D7BF-4E23-92F1-3AE97DDF4289}"/>
              </a:ext>
            </a:extLst>
          </p:cNvPr>
          <p:cNvSpPr txBox="1">
            <a:spLocks/>
          </p:cNvSpPr>
          <p:nvPr/>
        </p:nvSpPr>
        <p:spPr>
          <a:xfrm>
            <a:off x="919693" y="421675"/>
            <a:ext cx="6893542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Arbeidsrecht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minimum loon- en arbeidsvoorwaarden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9CACFA-E785-4F1F-820B-96B2147FD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2539">
            <a:off x="866506" y="2348035"/>
            <a:ext cx="3221460" cy="30548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AC92AE-4E97-45D4-A0A1-1C54E6FEB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1413" y="3969671"/>
            <a:ext cx="2325701" cy="257366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68BB08B-D8AA-4621-8741-B9C551978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301" y="1946663"/>
            <a:ext cx="3476934" cy="35832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14378C-E383-4205-BD18-4D14D5F67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97299">
            <a:off x="6933840" y="3265842"/>
            <a:ext cx="3019311" cy="30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043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3385"/>
            <a:ext cx="451614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Arbeidsrecht 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What’s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new?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F365172F-E265-43BC-BAE1-737ECEB62E00}"/>
              </a:ext>
            </a:extLst>
          </p:cNvPr>
          <p:cNvGrpSpPr/>
          <p:nvPr/>
        </p:nvGrpSpPr>
        <p:grpSpPr>
          <a:xfrm>
            <a:off x="962633" y="1308236"/>
            <a:ext cx="3228360" cy="1065054"/>
            <a:chOff x="3320912" y="387"/>
            <a:chExt cx="2149610" cy="1289766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11BC0F6-A81B-4094-A22B-0FF4AF9FC037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41E39879-FDC4-4960-871C-89918926625E}"/>
                </a:ext>
              </a:extLst>
            </p:cNvPr>
            <p:cNvSpPr txBox="1"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Aanpassing detacheringsrichtlijn</a:t>
              </a: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5C9CAE32-D586-4EEE-9C31-261CF817FA67}"/>
              </a:ext>
            </a:extLst>
          </p:cNvPr>
          <p:cNvGrpSpPr/>
          <p:nvPr/>
        </p:nvGrpSpPr>
        <p:grpSpPr>
          <a:xfrm>
            <a:off x="972164" y="2466854"/>
            <a:ext cx="3228360" cy="1683096"/>
            <a:chOff x="3320912" y="387"/>
            <a:chExt cx="2149610" cy="1289766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AEDFE9B2-AAF1-4B77-89D1-98CB8BD7F383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51BF1B77-6438-4E8B-9905-D7A1D2C9CD65}"/>
                </a:ext>
              </a:extLst>
            </p:cNvPr>
            <p:cNvSpPr txBox="1"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Nieuwe verplichtingen voor gebruikers ingeval van uitzendarbeid en internationale  tewerkstelling </a:t>
              </a:r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CEEB06CC-7FEC-437E-917D-14EA0E530919}"/>
              </a:ext>
            </a:extLst>
          </p:cNvPr>
          <p:cNvSpPr/>
          <p:nvPr/>
        </p:nvSpPr>
        <p:spPr>
          <a:xfrm>
            <a:off x="4249410" y="1329421"/>
            <a:ext cx="5615950" cy="1043869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Zie 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supra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99E35FB-BF5E-4ED1-8DB4-FC31FE8B497C}"/>
              </a:ext>
            </a:extLst>
          </p:cNvPr>
          <p:cNvSpPr/>
          <p:nvPr/>
        </p:nvSpPr>
        <p:spPr>
          <a:xfrm>
            <a:off x="4249410" y="2466854"/>
            <a:ext cx="5615950" cy="1683096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Indien beroep wordt gedaan op buitenlands uitzendkantoor dat uitzendkracht ter beschikking stelt in BE: BE gebruiker moet uitzendkantoor schriftelijk inlichten over arbeids- en tewerkstellingsvoorwaarden;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Belangrijker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de praktijk: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indien u beroep doet op BE uitzendkantoor moet u het kantoor voorafgaand schriftelijk inlichten in welk ander land uitzendkracht zal werken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0CF812E-F302-430B-B662-C7FC16898917}"/>
              </a:ext>
            </a:extLst>
          </p:cNvPr>
          <p:cNvSpPr/>
          <p:nvPr/>
        </p:nvSpPr>
        <p:spPr>
          <a:xfrm rot="20636154">
            <a:off x="9694998" y="3391176"/>
            <a:ext cx="1295765" cy="296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 Sanctie niveau 2 !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B0FA060-4CD2-4731-8E14-FF8A68B54D48}"/>
              </a:ext>
            </a:extLst>
          </p:cNvPr>
          <p:cNvSpPr/>
          <p:nvPr/>
        </p:nvSpPr>
        <p:spPr>
          <a:xfrm rot="20636154">
            <a:off x="9508974" y="2464028"/>
            <a:ext cx="1295765" cy="296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 Sanctie niveau 2 !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2D3E4304-B760-4EA2-8194-C7069CCBF947}"/>
              </a:ext>
            </a:extLst>
          </p:cNvPr>
          <p:cNvGrpSpPr/>
          <p:nvPr/>
        </p:nvGrpSpPr>
        <p:grpSpPr>
          <a:xfrm>
            <a:off x="972164" y="4229100"/>
            <a:ext cx="3228360" cy="1153506"/>
            <a:chOff x="3320912" y="387"/>
            <a:chExt cx="2149610" cy="1289766"/>
          </a:xfrm>
        </p:grpSpPr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341E7093-F377-4AB9-B847-602C5BEBB23A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0B13F99E-5D7D-492A-A3B3-1F03256BC1B7}"/>
                </a:ext>
              </a:extLst>
            </p:cNvPr>
            <p:cNvSpPr txBox="1"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Transport </a:t>
              </a:r>
            </a:p>
          </p:txBody>
        </p:sp>
      </p:grpSp>
      <p:sp>
        <p:nvSpPr>
          <p:cNvPr id="43" name="Rechthoek 42">
            <a:extLst>
              <a:ext uri="{FF2B5EF4-FFF2-40B4-BE49-F238E27FC236}">
                <a16:creationId xmlns:a16="http://schemas.microsoft.com/office/drawing/2014/main" id="{50D9656A-2E67-4638-9236-90A8E4518FEF}"/>
              </a:ext>
            </a:extLst>
          </p:cNvPr>
          <p:cNvSpPr/>
          <p:nvPr/>
        </p:nvSpPr>
        <p:spPr>
          <a:xfrm>
            <a:off x="4249410" y="4229100"/>
            <a:ext cx="5615950" cy="1153506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Mobility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Package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51827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A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79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739D1A3-2BF5-43E7-BE0F-077CFF8F07E2}"/>
              </a:ext>
            </a:extLst>
          </p:cNvPr>
          <p:cNvSpPr txBox="1">
            <a:spLocks/>
          </p:cNvSpPr>
          <p:nvPr/>
        </p:nvSpPr>
        <p:spPr>
          <a:xfrm>
            <a:off x="838200" y="261717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Sociale zekerheid   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A4CBE08-AC9B-4A36-8798-6D685310ED40}"/>
              </a:ext>
            </a:extLst>
          </p:cNvPr>
          <p:cNvCxnSpPr>
            <a:cxnSpLocks/>
          </p:cNvCxnSpPr>
          <p:nvPr/>
        </p:nvCxnSpPr>
        <p:spPr>
          <a:xfrm>
            <a:off x="3529319" y="3429000"/>
            <a:ext cx="51333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35D92E6B-97FB-46F4-AD0F-9808D799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43683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38"/>
            <a:ext cx="12192000" cy="6858000"/>
          </a:xfrm>
          <a:prstGeom prst="rect">
            <a:avLst/>
          </a:prstGeom>
          <a:solidFill>
            <a:srgbClr val="7DA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79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739D1A3-2BF5-43E7-BE0F-077CFF8F07E2}"/>
              </a:ext>
            </a:extLst>
          </p:cNvPr>
          <p:cNvSpPr txBox="1">
            <a:spLocks/>
          </p:cNvSpPr>
          <p:nvPr/>
        </p:nvSpPr>
        <p:spPr>
          <a:xfrm>
            <a:off x="838200" y="261717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Inleiding 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A4CBE08-AC9B-4A36-8798-6D685310ED40}"/>
              </a:ext>
            </a:extLst>
          </p:cNvPr>
          <p:cNvCxnSpPr>
            <a:cxnSpLocks/>
          </p:cNvCxnSpPr>
          <p:nvPr/>
        </p:nvCxnSpPr>
        <p:spPr>
          <a:xfrm>
            <a:off x="3529319" y="3429000"/>
            <a:ext cx="51333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35D92E6B-97FB-46F4-AD0F-9808D799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19446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74241"/>
            <a:ext cx="513336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Sociale zekerheid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begrippen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DFAD08-2F7C-49C0-AD93-C5C4183E80CB}"/>
              </a:ext>
            </a:extLst>
          </p:cNvPr>
          <p:cNvGraphicFramePr/>
          <p:nvPr/>
        </p:nvGraphicFramePr>
        <p:xfrm>
          <a:off x="1559560" y="1380071"/>
          <a:ext cx="7889240" cy="520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6460582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Sociale zekerheid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basics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513336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9F35E3-7EA3-4465-8B40-415C4036BE1D}"/>
              </a:ext>
            </a:extLst>
          </p:cNvPr>
          <p:cNvGraphicFramePr/>
          <p:nvPr/>
        </p:nvGraphicFramePr>
        <p:xfrm>
          <a:off x="2378961" y="1476777"/>
          <a:ext cx="7069839" cy="430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8C68A8FC-F36C-433A-B80C-8C23B1DDDC9A}"/>
              </a:ext>
            </a:extLst>
          </p:cNvPr>
          <p:cNvSpPr/>
          <p:nvPr/>
        </p:nvSpPr>
        <p:spPr>
          <a:xfrm>
            <a:off x="7496259" y="2403510"/>
            <a:ext cx="1952541" cy="95018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Binnen Europa: steeds 1 lidstaat bevoegd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Coördinatieregels op Europees vlak </a:t>
            </a:r>
            <a:b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(Verordening 883/2004)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73481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74241"/>
            <a:ext cx="513336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2341A11-CEBB-4C51-8743-8E41A22D71EF}"/>
              </a:ext>
            </a:extLst>
          </p:cNvPr>
          <p:cNvSpPr txBox="1"/>
          <p:nvPr/>
        </p:nvSpPr>
        <p:spPr>
          <a:xfrm>
            <a:off x="962639" y="1391399"/>
            <a:ext cx="9601370" cy="307777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Detachering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9C404FE-3927-4A91-9067-B990B3CF65D4}"/>
              </a:ext>
            </a:extLst>
          </p:cNvPr>
          <p:cNvSpPr txBox="1"/>
          <p:nvPr/>
        </p:nvSpPr>
        <p:spPr>
          <a:xfrm>
            <a:off x="962638" y="3921019"/>
            <a:ext cx="9601370" cy="307777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Gelijktijdige tewerkstelling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78D2B9E-DFEB-4DB7-8C2E-20846C4A5656}"/>
              </a:ext>
            </a:extLst>
          </p:cNvPr>
          <p:cNvSpPr/>
          <p:nvPr/>
        </p:nvSpPr>
        <p:spPr>
          <a:xfrm>
            <a:off x="980816" y="1764745"/>
            <a:ext cx="4732088" cy="2056701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“De werknemer wordt tijdelijk uitgezonden door de werkgever naar een ander land“ (vb. bepaald project)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Doel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SZ uitzendstaat blijft behouden tijdens werk in buitenland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Aanvraag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A1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uitzendstaat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Voor België: GOTOT – online applicatie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https://www.socialsecurity.be/site_nl/employer/applics/gotot/index.htm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DC883F4-31B1-4E79-9ABB-DA0B93CC331E}"/>
              </a:ext>
            </a:extLst>
          </p:cNvPr>
          <p:cNvSpPr/>
          <p:nvPr/>
        </p:nvSpPr>
        <p:spPr>
          <a:xfrm>
            <a:off x="5831920" y="1764745"/>
            <a:ext cx="4732088" cy="2056701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Voorwaarden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Minstens 1 maand voorafgaandelijke onderwerping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(hetzij als student, zelfstandige, werknemer, etc.);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Tijdelijk (max. 24 maanden – in de praktijk 5 jaar);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Niet ter vervanging van een andere werknemer;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Werkgever moet substantiële activiteit hebben in uitzendstaat (geen postbusvennootschap);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Directe band moet blijven bestaan tussen werknemer en werkgever (geen lokale arbeidsovereenkomst)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6547736-6B7A-49A8-B4EA-9D8F25F8289B}"/>
              </a:ext>
            </a:extLst>
          </p:cNvPr>
          <p:cNvSpPr/>
          <p:nvPr/>
        </p:nvSpPr>
        <p:spPr>
          <a:xfrm>
            <a:off x="980816" y="4328369"/>
            <a:ext cx="4732088" cy="2384851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 werknemer werkt gelijktijdig of opeenvolgend in één of meerdere landen (minstens 5% (= +/- 11 dagen per jaar) (vb. werknemer werkt 3 dagen op zetel en 2 dagen thuis).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Situatie bepalen: te verwachten werkpatroon in de komende 12 maanden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Aanvraag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A1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woonstaat werknemer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Voor België: GOTOT – online applicatie 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https://www.socialsecurity.be/site_nl/employer/applics/gotot/index.htm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0963B37-A0FD-48C2-AB9B-630CD3A5E20D}"/>
              </a:ext>
            </a:extLst>
          </p:cNvPr>
          <p:cNvSpPr/>
          <p:nvPr/>
        </p:nvSpPr>
        <p:spPr>
          <a:xfrm>
            <a:off x="5831920" y="4328368"/>
            <a:ext cx="4732088" cy="2384851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Bij het bepalen van toepasselijke SZ bij gelijktijdige tewerkstelling speelt het begrip “woonplaats van de werknemer” een cruciale rol: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Vuistregel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25% of meer in woonstaat = sociale zekerheid woonstaat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Minder dan 25% in woonstaat = zie tabel op volgende slide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Sociale zekerheid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basics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7C35496-E052-4D6E-BA74-EE707E964BF6}"/>
              </a:ext>
            </a:extLst>
          </p:cNvPr>
          <p:cNvSpPr/>
          <p:nvPr/>
        </p:nvSpPr>
        <p:spPr>
          <a:xfrm rot="20339682">
            <a:off x="10150832" y="2178278"/>
            <a:ext cx="1365210" cy="883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 In Europa: er kan maar één land bevoegd zijn !</a:t>
            </a: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86359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74241"/>
            <a:ext cx="513336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2341A11-CEBB-4C51-8743-8E41A22D71EF}"/>
              </a:ext>
            </a:extLst>
          </p:cNvPr>
          <p:cNvSpPr txBox="1"/>
          <p:nvPr/>
        </p:nvSpPr>
        <p:spPr>
          <a:xfrm>
            <a:off x="980815" y="1183836"/>
            <a:ext cx="9601370" cy="307777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Schema gelijktijdige tewerkstelling (minder dan 25% in de woonstaat) 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DC883F4-31B1-4E79-9ABB-DA0B93CC331E}"/>
              </a:ext>
            </a:extLst>
          </p:cNvPr>
          <p:cNvSpPr/>
          <p:nvPr/>
        </p:nvSpPr>
        <p:spPr>
          <a:xfrm>
            <a:off x="989903" y="1535609"/>
            <a:ext cx="9583193" cy="2656852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Sociale zekerheid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basics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103720-6FD4-4C85-9419-CE4EC07B8799}"/>
              </a:ext>
            </a:extLst>
          </p:cNvPr>
          <p:cNvGraphicFramePr/>
          <p:nvPr/>
        </p:nvGraphicFramePr>
        <p:xfrm>
          <a:off x="1331479" y="1481354"/>
          <a:ext cx="8706374" cy="251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928589CC-A86A-4EEA-A69E-2C9883C294FA}"/>
              </a:ext>
            </a:extLst>
          </p:cNvPr>
          <p:cNvSpPr txBox="1"/>
          <p:nvPr/>
        </p:nvSpPr>
        <p:spPr>
          <a:xfrm>
            <a:off x="980815" y="4274481"/>
            <a:ext cx="9601370" cy="307777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Andere aandachtspunten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EB3BAD4-03CC-4DBC-883F-4E51E1584B05}"/>
              </a:ext>
            </a:extLst>
          </p:cNvPr>
          <p:cNvSpPr/>
          <p:nvPr/>
        </p:nvSpPr>
        <p:spPr>
          <a:xfrm>
            <a:off x="989204" y="4664278"/>
            <a:ext cx="9601370" cy="2012949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Binnen Europa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Gelijkaardige regels voor zelfstandigen;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Let op combinatie verschillende hoedanigheden: vb. werknemer in lidstaat A en zelfstandige in lidstaat B: alles naar lidstaat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Detachering naar </a:t>
            </a: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andere landen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of er bilateraal verdrag is (vaak nationaliteitsvereiste)(USA/Canada/Turkije/Australië/India/Japan/Congo/etc.)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https://www.socialsecurity.be/CMS/nl/coming_to_belgium/FODSZ_Convention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Geen bilateraal verdrag? 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Toepassing Belgische regels in combinatie met lokale regels ter plaatse (dus mogelijk dubbele dekking of geen dekking)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Verdere onderwerping aan BE SZ voor 6 + 6 maanden ofwel OSZ (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https://www.overseassocialsecurity.be/nl/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075076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1078502" y="1125851"/>
            <a:ext cx="4542049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1ECD850-D7BF-4E23-92F1-3AE97DDF4289}"/>
              </a:ext>
            </a:extLst>
          </p:cNvPr>
          <p:cNvSpPr txBox="1">
            <a:spLocks/>
          </p:cNvSpPr>
          <p:nvPr/>
        </p:nvSpPr>
        <p:spPr>
          <a:xfrm>
            <a:off x="992188" y="5175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Sociale zekerheid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case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6216368-BA82-47B4-8B82-8D0B21CD208A}"/>
              </a:ext>
            </a:extLst>
          </p:cNvPr>
          <p:cNvSpPr txBox="1"/>
          <p:nvPr/>
        </p:nvSpPr>
        <p:spPr>
          <a:xfrm>
            <a:off x="962639" y="1554917"/>
            <a:ext cx="9601370" cy="307777"/>
          </a:xfrm>
          <a:prstGeom prst="rect">
            <a:avLst/>
          </a:prstGeom>
          <a:solidFill>
            <a:srgbClr val="A8C4BB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Cases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D39B119-D4B7-4362-918E-C5389F510971}"/>
              </a:ext>
            </a:extLst>
          </p:cNvPr>
          <p:cNvSpPr/>
          <p:nvPr/>
        </p:nvSpPr>
        <p:spPr>
          <a:xfrm>
            <a:off x="962639" y="1965579"/>
            <a:ext cx="4732088" cy="4374894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6294467-F665-44CC-83A5-8B715F4D2C1A}"/>
              </a:ext>
            </a:extLst>
          </p:cNvPr>
          <p:cNvSpPr/>
          <p:nvPr/>
        </p:nvSpPr>
        <p:spPr>
          <a:xfrm>
            <a:off x="5818668" y="1965578"/>
            <a:ext cx="4732088" cy="4374895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9" name="Afbeelding 18" descr="verhuisbedrijf belgie">
            <a:extLst>
              <a:ext uri="{FF2B5EF4-FFF2-40B4-BE49-F238E27FC236}">
                <a16:creationId xmlns:a16="http://schemas.microsoft.com/office/drawing/2014/main" id="{AEB0F968-B670-4BA2-A61C-44C6AD93698B}"/>
              </a:ext>
            </a:extLst>
          </p:cNvPr>
          <p:cNvPicPr/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5329" r="14972"/>
          <a:stretch/>
        </p:blipFill>
        <p:spPr bwMode="auto">
          <a:xfrm rot="724682">
            <a:off x="6674777" y="1999139"/>
            <a:ext cx="2064404" cy="180168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Afbeelding 21" descr="verhuisbedrijf belgie">
            <a:extLst>
              <a:ext uri="{FF2B5EF4-FFF2-40B4-BE49-F238E27FC236}">
                <a16:creationId xmlns:a16="http://schemas.microsoft.com/office/drawing/2014/main" id="{948B4659-2324-44D3-872B-F18A853628A0}"/>
              </a:ext>
            </a:extLst>
          </p:cNvPr>
          <p:cNvPicPr/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r="10973"/>
          <a:stretch/>
        </p:blipFill>
        <p:spPr bwMode="auto">
          <a:xfrm rot="724682">
            <a:off x="2127124" y="2027068"/>
            <a:ext cx="2178685" cy="190309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 descr="Pijl: linksom draaien">
            <a:extLst>
              <a:ext uri="{FF2B5EF4-FFF2-40B4-BE49-F238E27FC236}">
                <a16:creationId xmlns:a16="http://schemas.microsoft.com/office/drawing/2014/main" id="{E0F0AC85-3552-4326-9106-01E8118E8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912668">
            <a:off x="7607724" y="2231899"/>
            <a:ext cx="1591844" cy="1591844"/>
          </a:xfrm>
          <a:prstGeom prst="rect">
            <a:avLst/>
          </a:prstGeom>
        </p:spPr>
      </p:pic>
      <p:pic>
        <p:nvPicPr>
          <p:cNvPr id="24" name="Graphic 23" descr="Pijl: linksom draaien">
            <a:extLst>
              <a:ext uri="{FF2B5EF4-FFF2-40B4-BE49-F238E27FC236}">
                <a16:creationId xmlns:a16="http://schemas.microsoft.com/office/drawing/2014/main" id="{D02FCFCE-2043-4FC2-9B5A-E63782537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20224">
            <a:off x="2847308" y="1938538"/>
            <a:ext cx="1368408" cy="1368408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FE1B3F9F-06D8-49B4-B0FE-923E0D8CBFEA}"/>
              </a:ext>
            </a:extLst>
          </p:cNvPr>
          <p:cNvSpPr txBox="1"/>
          <p:nvPr/>
        </p:nvSpPr>
        <p:spPr>
          <a:xfrm>
            <a:off x="1078502" y="4102754"/>
            <a:ext cx="4500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Geen verplichting voor buitenlandse werkgever om over A1 te beschikken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Maar belang voor Belgische gebruiker! A1 is immers tegenstelbaar aan sociale inspectie en rechtbanken (rechtspraak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Altun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e.a.) tot het wordt ingetrokken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A73F7B3-8F96-4444-B6A7-035402762B8A}"/>
              </a:ext>
            </a:extLst>
          </p:cNvPr>
          <p:cNvSpPr txBox="1"/>
          <p:nvPr/>
        </p:nvSpPr>
        <p:spPr>
          <a:xfrm>
            <a:off x="5860730" y="3907598"/>
            <a:ext cx="4597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vele landen sanctie indien er geen A1 is (vb. FR en AT);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Meer en meer is A1 verplicht toe te voegen document bij voorafgaandelijke meldingen (zie verder deel 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Compliance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Belang A1 voor detacherende werkgever (tegenstelbaarheid in uitzendstaat)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Aanvraag via GOTOT (online portaal – meestal binnen 24u)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https://www.socialsecurity.be/site_nl/employer/applics/gotot/index.htm</a:t>
            </a:r>
          </a:p>
        </p:txBody>
      </p:sp>
    </p:spTree>
    <p:extLst>
      <p:ext uri="{BB962C8B-B14F-4D97-AF65-F5344CB8AC3E}">
        <p14:creationId xmlns:p14="http://schemas.microsoft.com/office/powerpoint/2010/main" val="181675902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3385"/>
            <a:ext cx="513336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Sociale zekerheid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what’s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new?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F365172F-E265-43BC-BAE1-737ECEB62E00}"/>
              </a:ext>
            </a:extLst>
          </p:cNvPr>
          <p:cNvGrpSpPr/>
          <p:nvPr/>
        </p:nvGrpSpPr>
        <p:grpSpPr>
          <a:xfrm>
            <a:off x="1021050" y="1287986"/>
            <a:ext cx="3169943" cy="2141013"/>
            <a:chOff x="3320912" y="387"/>
            <a:chExt cx="2149610" cy="1130459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11BC0F6-A81B-4094-A22B-0FF4AF9FC037}"/>
                </a:ext>
              </a:extLst>
            </p:cNvPr>
            <p:cNvSpPr/>
            <p:nvPr/>
          </p:nvSpPr>
          <p:spPr>
            <a:xfrm>
              <a:off x="3320912" y="387"/>
              <a:ext cx="2149610" cy="102048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41E39879-FDC4-4960-871C-89918926625E}"/>
                </a:ext>
              </a:extLst>
            </p:cNvPr>
            <p:cNvSpPr txBox="1"/>
            <p:nvPr/>
          </p:nvSpPr>
          <p:spPr>
            <a:xfrm>
              <a:off x="3320912" y="387"/>
              <a:ext cx="2149610" cy="1130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Brexit</a:t>
              </a:r>
              <a:endParaRPr kumimoji="0" lang="nl-BE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‘uitlooprechten’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5C9CAE32-D586-4EEE-9C31-261CF817FA67}"/>
              </a:ext>
            </a:extLst>
          </p:cNvPr>
          <p:cNvGrpSpPr/>
          <p:nvPr/>
        </p:nvGrpSpPr>
        <p:grpSpPr>
          <a:xfrm>
            <a:off x="1021050" y="3242601"/>
            <a:ext cx="3169943" cy="1520546"/>
            <a:chOff x="3320912" y="387"/>
            <a:chExt cx="2149610" cy="1289766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AEDFE9B2-AAF1-4B77-89D1-98CB8BD7F383}"/>
                </a:ext>
              </a:extLst>
            </p:cNvPr>
            <p:cNvSpPr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fillRef>
            <a:effectRef idx="0">
              <a:schemeClr val="accent4">
                <a:shade val="50000"/>
                <a:hueOff val="-237682"/>
                <a:satOff val="0"/>
                <a:lumOff val="193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51BF1B77-6438-4E8B-9905-D7A1D2C9CD65}"/>
                </a:ext>
              </a:extLst>
            </p:cNvPr>
            <p:cNvSpPr txBox="1"/>
            <p:nvPr/>
          </p:nvSpPr>
          <p:spPr>
            <a:xfrm>
              <a:off x="3320912" y="387"/>
              <a:ext cx="2149610" cy="1289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COVID-19 - Wat met verhoogd aandeel telewerk in woonstaat ?  </a:t>
              </a:r>
            </a:p>
          </p:txBody>
        </p:sp>
      </p:grpSp>
      <p:sp>
        <p:nvSpPr>
          <p:cNvPr id="32" name="Rechthoek 31">
            <a:extLst>
              <a:ext uri="{FF2B5EF4-FFF2-40B4-BE49-F238E27FC236}">
                <a16:creationId xmlns:a16="http://schemas.microsoft.com/office/drawing/2014/main" id="{761F0496-FE56-4144-AEB7-AB4FBFB5DA65}"/>
              </a:ext>
            </a:extLst>
          </p:cNvPr>
          <p:cNvSpPr/>
          <p:nvPr/>
        </p:nvSpPr>
        <p:spPr>
          <a:xfrm>
            <a:off x="4249410" y="1356498"/>
            <a:ext cx="5199390" cy="1861253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 31/12/2020: transitieperiode: bestaande regels blijven gelden;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Europese regels vanaf 1/1/2021 niet meer van toepassing, tenzij: 	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(i)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grensoverschrijdende situatie;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ii)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aangevangen ten laatste op 31/12/2020; 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(iii)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die ononderbroken voortduurt.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Welke regels dan wel toepassen?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Onderhandelingen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51867E9D-3A0A-4E86-AD7A-2897261000E5}"/>
              </a:ext>
            </a:extLst>
          </p:cNvPr>
          <p:cNvSpPr/>
          <p:nvPr/>
        </p:nvSpPr>
        <p:spPr>
          <a:xfrm>
            <a:off x="4249410" y="3258626"/>
            <a:ext cx="5199390" cy="1495162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Verhoogd telewerk in woonstaat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-&gt;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verschuiving SZ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cfr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25%-regel bij gelijktijdige tewerkstelling)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30 juni 2021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wordt verhoogd thuiswerk in BE “geneutraliseerd”. </a:t>
            </a:r>
            <a:r>
              <a:rPr kumimoji="0" lang="nl-NL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Let wel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enkel indien wijziging in arbeidspatroon omwille van COVID-19 + arbeidspatroon moet normaliseren ná crisis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Geldende A1 blijft gelden + geen meldingsplicht aan RSZ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Ook zo toegepast door FR, GE, CH, AT en LUX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F4129FC4-C157-46B3-80B7-283DA45D3FA9}"/>
              </a:ext>
            </a:extLst>
          </p:cNvPr>
          <p:cNvSpPr/>
          <p:nvPr/>
        </p:nvSpPr>
        <p:spPr>
          <a:xfrm rot="20339682">
            <a:off x="9169126" y="3625878"/>
            <a:ext cx="1952541" cy="63694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Let op post-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covid</a:t>
            </a: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tijdperk! Maak goede afspraken met WN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0C64761B-0F44-490F-A718-532B138E9763}"/>
              </a:ext>
            </a:extLst>
          </p:cNvPr>
          <p:cNvSpPr/>
          <p:nvPr/>
        </p:nvSpPr>
        <p:spPr>
          <a:xfrm>
            <a:off x="9316243" y="1709389"/>
            <a:ext cx="1952541" cy="4855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Let op: na onderbreking – nieuwe regels van toepassing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EDAC1938-C465-4B3C-90B4-90DF00C3EC6B}"/>
              </a:ext>
            </a:extLst>
          </p:cNvPr>
          <p:cNvSpPr/>
          <p:nvPr/>
        </p:nvSpPr>
        <p:spPr>
          <a:xfrm>
            <a:off x="8891288" y="2342214"/>
            <a:ext cx="2115143" cy="7072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Verschillende ‘types’ grensoverschrijdende situaties kunnen elkaar opvolgen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45110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38"/>
            <a:ext cx="12192000" cy="6858000"/>
          </a:xfrm>
          <a:prstGeom prst="rect">
            <a:avLst/>
          </a:prstGeom>
          <a:solidFill>
            <a:srgbClr val="7DA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79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739D1A3-2BF5-43E7-BE0F-077CFF8F07E2}"/>
              </a:ext>
            </a:extLst>
          </p:cNvPr>
          <p:cNvSpPr txBox="1">
            <a:spLocks/>
          </p:cNvSpPr>
          <p:nvPr/>
        </p:nvSpPr>
        <p:spPr>
          <a:xfrm>
            <a:off x="838200" y="261717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Tax 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A4CBE08-AC9B-4A36-8798-6D685310ED40}"/>
              </a:ext>
            </a:extLst>
          </p:cNvPr>
          <p:cNvCxnSpPr>
            <a:cxnSpLocks/>
          </p:cNvCxnSpPr>
          <p:nvPr/>
        </p:nvCxnSpPr>
        <p:spPr>
          <a:xfrm>
            <a:off x="3529319" y="3429000"/>
            <a:ext cx="51333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35D92E6B-97FB-46F4-AD0F-9808D799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66300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3385"/>
            <a:ext cx="261368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901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Tax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basisbegrippen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DFAD08-2F7C-49C0-AD93-C5C4183E80CB}"/>
              </a:ext>
            </a:extLst>
          </p:cNvPr>
          <p:cNvGraphicFramePr/>
          <p:nvPr/>
        </p:nvGraphicFramePr>
        <p:xfrm>
          <a:off x="1559560" y="11818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68548613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38"/>
            <a:ext cx="12192000" cy="6858000"/>
          </a:xfrm>
          <a:prstGeom prst="rect">
            <a:avLst/>
          </a:prstGeom>
          <a:solidFill>
            <a:srgbClr val="7DA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79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739D1A3-2BF5-43E7-BE0F-077CFF8F07E2}"/>
              </a:ext>
            </a:extLst>
          </p:cNvPr>
          <p:cNvSpPr txBox="1">
            <a:spLocks/>
          </p:cNvSpPr>
          <p:nvPr/>
        </p:nvSpPr>
        <p:spPr>
          <a:xfrm>
            <a:off x="838200" y="261717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Compliance 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A4CBE08-AC9B-4A36-8798-6D685310ED40}"/>
              </a:ext>
            </a:extLst>
          </p:cNvPr>
          <p:cNvCxnSpPr>
            <a:cxnSpLocks/>
          </p:cNvCxnSpPr>
          <p:nvPr/>
        </p:nvCxnSpPr>
        <p:spPr>
          <a:xfrm>
            <a:off x="3529319" y="3429000"/>
            <a:ext cx="51333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35D92E6B-97FB-46F4-AD0F-9808D799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43707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3385"/>
            <a:ext cx="4364370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185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901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Compliance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basisbegrippen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DFAD08-2F7C-49C0-AD93-C5C4183E80CB}"/>
              </a:ext>
            </a:extLst>
          </p:cNvPr>
          <p:cNvGraphicFramePr/>
          <p:nvPr/>
        </p:nvGraphicFramePr>
        <p:xfrm>
          <a:off x="1559560" y="11818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4782978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Internationale tewerkstelling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61081"/>
            <a:ext cx="5983445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8E88ECB-BFCE-42F4-BB7D-C46497114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983" y="1308712"/>
            <a:ext cx="6181725" cy="538162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A7F0D1B-DDAF-426C-990F-DC134632D246}"/>
              </a:ext>
            </a:extLst>
          </p:cNvPr>
          <p:cNvSpPr/>
          <p:nvPr/>
        </p:nvSpPr>
        <p:spPr>
          <a:xfrm>
            <a:off x="8463719" y="3885749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C72AB82-56B0-4734-9B6C-D779AE6AC4C7}"/>
              </a:ext>
            </a:extLst>
          </p:cNvPr>
          <p:cNvSpPr/>
          <p:nvPr/>
        </p:nvSpPr>
        <p:spPr>
          <a:xfrm>
            <a:off x="6008077" y="3024554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0401CEB-19C3-434E-BB0C-26C79910B4C5}"/>
              </a:ext>
            </a:extLst>
          </p:cNvPr>
          <p:cNvSpPr/>
          <p:nvPr/>
        </p:nvSpPr>
        <p:spPr>
          <a:xfrm>
            <a:off x="6087208" y="4775565"/>
            <a:ext cx="19343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33B4FE2-36AD-46C0-8372-C9FF5D1F45EF}"/>
              </a:ext>
            </a:extLst>
          </p:cNvPr>
          <p:cNvSpPr/>
          <p:nvPr/>
        </p:nvSpPr>
        <p:spPr>
          <a:xfrm>
            <a:off x="5580184" y="2215661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B785F0F-584C-401B-85C5-28CD40446329}"/>
              </a:ext>
            </a:extLst>
          </p:cNvPr>
          <p:cNvSpPr/>
          <p:nvPr/>
        </p:nvSpPr>
        <p:spPr>
          <a:xfrm>
            <a:off x="4618892" y="2368061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BB4F88C-E26D-4534-B4E5-2EB4CA76F737}"/>
              </a:ext>
            </a:extLst>
          </p:cNvPr>
          <p:cNvSpPr/>
          <p:nvPr/>
        </p:nvSpPr>
        <p:spPr>
          <a:xfrm>
            <a:off x="3640359" y="3885749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DDB6364-2AF0-4113-A660-45F564076397}"/>
              </a:ext>
            </a:extLst>
          </p:cNvPr>
          <p:cNvSpPr/>
          <p:nvPr/>
        </p:nvSpPr>
        <p:spPr>
          <a:xfrm>
            <a:off x="6506308" y="5650523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AE4BD32-BCBA-4840-8593-68D61A4D4B4E}"/>
              </a:ext>
            </a:extLst>
          </p:cNvPr>
          <p:cNvSpPr/>
          <p:nvPr/>
        </p:nvSpPr>
        <p:spPr>
          <a:xfrm>
            <a:off x="8287873" y="2215661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851B5EA-7744-4000-8809-FC0D1E98114B}"/>
              </a:ext>
            </a:extLst>
          </p:cNvPr>
          <p:cNvSpPr/>
          <p:nvPr/>
        </p:nvSpPr>
        <p:spPr>
          <a:xfrm>
            <a:off x="3640359" y="5650523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EBDB240-B685-4F98-AC06-DF8B163ED23F}"/>
              </a:ext>
            </a:extLst>
          </p:cNvPr>
          <p:cNvSpPr/>
          <p:nvPr/>
        </p:nvSpPr>
        <p:spPr>
          <a:xfrm>
            <a:off x="8754933" y="4806045"/>
            <a:ext cx="1758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415732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4542049" cy="0"/>
          </a:xfrm>
          <a:prstGeom prst="line">
            <a:avLst/>
          </a:prstGeom>
          <a:ln w="28575">
            <a:solidFill>
              <a:srgbClr val="53849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1ECD850-D7BF-4E23-92F1-3AE97DDF4289}"/>
              </a:ext>
            </a:extLst>
          </p:cNvPr>
          <p:cNvSpPr txBox="1">
            <a:spLocks/>
          </p:cNvSpPr>
          <p:nvPr/>
        </p:nvSpPr>
        <p:spPr>
          <a:xfrm>
            <a:off x="992188" y="5175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Compliance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case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6216368-BA82-47B4-8B82-8D0B21CD208A}"/>
              </a:ext>
            </a:extLst>
          </p:cNvPr>
          <p:cNvSpPr txBox="1"/>
          <p:nvPr/>
        </p:nvSpPr>
        <p:spPr>
          <a:xfrm>
            <a:off x="962638" y="1554917"/>
            <a:ext cx="9751081" cy="307777"/>
          </a:xfrm>
          <a:prstGeom prst="rect">
            <a:avLst/>
          </a:prstGeom>
          <a:solidFill>
            <a:srgbClr val="A8C4BB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Meldingsplichten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D39B119-D4B7-4362-918E-C5389F510971}"/>
              </a:ext>
            </a:extLst>
          </p:cNvPr>
          <p:cNvSpPr/>
          <p:nvPr/>
        </p:nvSpPr>
        <p:spPr>
          <a:xfrm>
            <a:off x="962639" y="1965578"/>
            <a:ext cx="4732088" cy="4659057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6294467-F665-44CC-83A5-8B715F4D2C1A}"/>
              </a:ext>
            </a:extLst>
          </p:cNvPr>
          <p:cNvSpPr/>
          <p:nvPr/>
        </p:nvSpPr>
        <p:spPr>
          <a:xfrm>
            <a:off x="5818667" y="1965578"/>
            <a:ext cx="4895051" cy="4659058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9" name="Afbeelding 18" descr="verhuisbedrijf belgie">
            <a:extLst>
              <a:ext uri="{FF2B5EF4-FFF2-40B4-BE49-F238E27FC236}">
                <a16:creationId xmlns:a16="http://schemas.microsoft.com/office/drawing/2014/main" id="{AEB0F968-B670-4BA2-A61C-44C6AD93698B}"/>
              </a:ext>
            </a:extLst>
          </p:cNvPr>
          <p:cNvPicPr/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5329" r="14972"/>
          <a:stretch/>
        </p:blipFill>
        <p:spPr bwMode="auto">
          <a:xfrm rot="724682">
            <a:off x="6246152" y="1999139"/>
            <a:ext cx="2064404" cy="180168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Afbeelding 21" descr="verhuisbedrijf belgie">
            <a:extLst>
              <a:ext uri="{FF2B5EF4-FFF2-40B4-BE49-F238E27FC236}">
                <a16:creationId xmlns:a16="http://schemas.microsoft.com/office/drawing/2014/main" id="{948B4659-2324-44D3-872B-F18A853628A0}"/>
              </a:ext>
            </a:extLst>
          </p:cNvPr>
          <p:cNvPicPr/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r="10973"/>
          <a:stretch/>
        </p:blipFill>
        <p:spPr bwMode="auto">
          <a:xfrm rot="724682">
            <a:off x="2127124" y="2027068"/>
            <a:ext cx="2178685" cy="190309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 descr="Pijl: linksom draaien">
            <a:extLst>
              <a:ext uri="{FF2B5EF4-FFF2-40B4-BE49-F238E27FC236}">
                <a16:creationId xmlns:a16="http://schemas.microsoft.com/office/drawing/2014/main" id="{E0F0AC85-3552-4326-9106-01E8118E8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912668">
            <a:off x="7607724" y="2231899"/>
            <a:ext cx="1591844" cy="1591844"/>
          </a:xfrm>
          <a:prstGeom prst="rect">
            <a:avLst/>
          </a:prstGeom>
        </p:spPr>
      </p:pic>
      <p:pic>
        <p:nvPicPr>
          <p:cNvPr id="24" name="Graphic 23" descr="Pijl: linksom draaien">
            <a:extLst>
              <a:ext uri="{FF2B5EF4-FFF2-40B4-BE49-F238E27FC236}">
                <a16:creationId xmlns:a16="http://schemas.microsoft.com/office/drawing/2014/main" id="{D02FCFCE-2043-4FC2-9B5A-E63782537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20224">
            <a:off x="2847308" y="1938538"/>
            <a:ext cx="1368408" cy="1368408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FE1B3F9F-06D8-49B4-B0FE-923E0D8CBFEA}"/>
              </a:ext>
            </a:extLst>
          </p:cNvPr>
          <p:cNvSpPr txBox="1"/>
          <p:nvPr/>
        </p:nvSpPr>
        <p:spPr>
          <a:xfrm>
            <a:off x="1083996" y="3907598"/>
            <a:ext cx="4500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Buitenlandse </a:t>
            </a:r>
            <a:r>
              <a:rPr kumimoji="0" lang="nl-NL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werkgever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moet de aangifte doen voorafgaandelijk aan de tewerkstelling op het Belgisch grondgebied via LIMOSA (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www.limosa.be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(vrijstellingen ook op de site)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Belgische onderneming-gebruiker moet nagaan of de melding is gebeurd (werknemer moet in bezit zijn van L1 formulier) – geen L1-formulier? Zelf melding doen (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www.limosa.be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(vrijstellingen ook op de site)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Andere formaliteiten respecteren – vb. 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in at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work</a:t>
            </a:r>
            <a:endParaRPr kumimoji="0" lang="nl-NL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Health &amp;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Saftey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Etc. 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A73F7B3-8F96-4444-B6A7-035402762B8A}"/>
              </a:ext>
            </a:extLst>
          </p:cNvPr>
          <p:cNvSpPr txBox="1"/>
          <p:nvPr/>
        </p:nvSpPr>
        <p:spPr>
          <a:xfrm>
            <a:off x="5838178" y="3779589"/>
            <a:ext cx="4597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per land wat de verplichtingen zijn + aanduiding verbindingspersoon = contactpersoon om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documten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over te maken aan sociale inspectie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FR: SIPSI -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https://www.sipsi.travail.gouv.fr/#/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NL: Meldingsplicht -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https://meldloket.postedworkers.nl/runtime/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GE: 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https://www.zoll.de/EN/Businesses/Work/Foreign-domiciled-employers-posting/Obligatory-notification-workers-posted/Notification/notification_node.html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LUX: Badge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social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https://itm.public.lu/fr/conditions-travail/detachement.html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Health &amp; Safety 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Formaliteiten - risicosectoren?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Etc.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1F3E98D-5CAB-427C-9AC9-1A58C115CAE9}"/>
              </a:ext>
            </a:extLst>
          </p:cNvPr>
          <p:cNvSpPr/>
          <p:nvPr/>
        </p:nvSpPr>
        <p:spPr>
          <a:xfrm rot="20369321">
            <a:off x="99235" y="4299640"/>
            <a:ext cx="1277942" cy="325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Sanctie niveau 4 ! 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518DF75-AFBD-44EF-835B-347F37C7E38C}"/>
              </a:ext>
            </a:extLst>
          </p:cNvPr>
          <p:cNvSpPr/>
          <p:nvPr/>
        </p:nvSpPr>
        <p:spPr>
          <a:xfrm rot="20369321">
            <a:off x="141298" y="5015160"/>
            <a:ext cx="1277942" cy="325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Sanctie niveau 3 ! 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BFFBB759-2B29-4B3D-9AA2-D3E693716E18}"/>
              </a:ext>
            </a:extLst>
          </p:cNvPr>
          <p:cNvSpPr/>
          <p:nvPr/>
        </p:nvSpPr>
        <p:spPr>
          <a:xfrm>
            <a:off x="10431121" y="4714429"/>
            <a:ext cx="1277942" cy="325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Zware sancties ! 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9992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1078502" y="1141091"/>
            <a:ext cx="3799861" cy="0"/>
          </a:xfrm>
          <a:prstGeom prst="line">
            <a:avLst/>
          </a:prstGeom>
          <a:ln w="28575">
            <a:solidFill>
              <a:srgbClr val="53849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1ECD850-D7BF-4E23-92F1-3AE97DDF4289}"/>
              </a:ext>
            </a:extLst>
          </p:cNvPr>
          <p:cNvSpPr txBox="1">
            <a:spLocks/>
          </p:cNvSpPr>
          <p:nvPr/>
        </p:nvSpPr>
        <p:spPr>
          <a:xfrm>
            <a:off x="992188" y="5175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Compliance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sancties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6216368-BA82-47B4-8B82-8D0B21CD208A}"/>
              </a:ext>
            </a:extLst>
          </p:cNvPr>
          <p:cNvSpPr txBox="1"/>
          <p:nvPr/>
        </p:nvSpPr>
        <p:spPr>
          <a:xfrm>
            <a:off x="962638" y="1554917"/>
            <a:ext cx="9751081" cy="307777"/>
          </a:xfrm>
          <a:prstGeom prst="rect">
            <a:avLst/>
          </a:prstGeom>
          <a:solidFill>
            <a:srgbClr val="A8C4BB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Sancties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D39B119-D4B7-4362-918E-C5389F510971}"/>
              </a:ext>
            </a:extLst>
          </p:cNvPr>
          <p:cNvSpPr/>
          <p:nvPr/>
        </p:nvSpPr>
        <p:spPr>
          <a:xfrm>
            <a:off x="962639" y="1965579"/>
            <a:ext cx="4732088" cy="4374894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6294467-F665-44CC-83A5-8B715F4D2C1A}"/>
              </a:ext>
            </a:extLst>
          </p:cNvPr>
          <p:cNvSpPr/>
          <p:nvPr/>
        </p:nvSpPr>
        <p:spPr>
          <a:xfrm>
            <a:off x="5818667" y="1965578"/>
            <a:ext cx="4895051" cy="4374895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E1B3F9F-06D8-49B4-B0FE-923E0D8CBFEA}"/>
              </a:ext>
            </a:extLst>
          </p:cNvPr>
          <p:cNvSpPr txBox="1"/>
          <p:nvPr/>
        </p:nvSpPr>
        <p:spPr>
          <a:xfrm>
            <a:off x="992188" y="2088261"/>
            <a:ext cx="450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Sancties in BE 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A73F7B3-8F96-4444-B6A7-035402762B8A}"/>
              </a:ext>
            </a:extLst>
          </p:cNvPr>
          <p:cNvSpPr txBox="1"/>
          <p:nvPr/>
        </p:nvSpPr>
        <p:spPr>
          <a:xfrm>
            <a:off x="5953765" y="2111220"/>
            <a:ext cx="459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Sancties in buitenland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per land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51F06A-E3C3-4F53-A690-063E13ED9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5463">
            <a:off x="6169863" y="3393428"/>
            <a:ext cx="3919823" cy="1089717"/>
          </a:xfrm>
          <a:prstGeom prst="rect">
            <a:avLst/>
          </a:prstGeom>
        </p:spPr>
      </p:pic>
      <p:sp>
        <p:nvSpPr>
          <p:cNvPr id="28" name="TextBox 1">
            <a:extLst>
              <a:ext uri="{FF2B5EF4-FFF2-40B4-BE49-F238E27FC236}">
                <a16:creationId xmlns:a16="http://schemas.microsoft.com/office/drawing/2014/main" id="{81313937-A5FF-4080-884A-A63E5D0658C8}"/>
              </a:ext>
            </a:extLst>
          </p:cNvPr>
          <p:cNvSpPr txBox="1"/>
          <p:nvPr/>
        </p:nvSpPr>
        <p:spPr>
          <a:xfrm rot="920797">
            <a:off x="7628744" y="3181672"/>
            <a:ext cx="127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LUX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0BF6B1B-2EF8-4856-8DF7-AB275C5B3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3469">
            <a:off x="5851292" y="5128560"/>
            <a:ext cx="4802666" cy="529662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7C4087EC-74DA-462C-97C0-2A3480A1FC28}"/>
              </a:ext>
            </a:extLst>
          </p:cNvPr>
          <p:cNvSpPr txBox="1"/>
          <p:nvPr/>
        </p:nvSpPr>
        <p:spPr>
          <a:xfrm rot="21140425">
            <a:off x="7509470" y="4914826"/>
            <a:ext cx="127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736FAA5C-DE20-401C-B8B9-258676AC8056}"/>
              </a:ext>
            </a:extLst>
          </p:cNvPr>
          <p:cNvGraphicFramePr>
            <a:graphicFrameLocks noGrp="1"/>
          </p:cNvGraphicFramePr>
          <p:nvPr/>
        </p:nvGraphicFramePr>
        <p:xfrm>
          <a:off x="1147388" y="2402209"/>
          <a:ext cx="4362589" cy="33147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660730636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3531604951"/>
                    </a:ext>
                  </a:extLst>
                </a:gridCol>
                <a:gridCol w="1219008">
                  <a:extLst>
                    <a:ext uri="{9D8B030D-6E8A-4147-A177-3AD203B41FA5}">
                      <a16:colId xmlns:a16="http://schemas.microsoft.com/office/drawing/2014/main" val="442642039"/>
                    </a:ext>
                  </a:extLst>
                </a:gridCol>
                <a:gridCol w="1338258">
                  <a:extLst>
                    <a:ext uri="{9D8B030D-6E8A-4147-A177-3AD203B41FA5}">
                      <a16:colId xmlns:a16="http://schemas.microsoft.com/office/drawing/2014/main" val="321134174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  <a:latin typeface="+mj-lt"/>
                        </a:rPr>
                        <a:t>Niveaus</a:t>
                      </a:r>
                      <a:endParaRPr lang="nl-BE" sz="1100" b="1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  <a:latin typeface="+mj-lt"/>
                        </a:rPr>
                        <a:t>Gevangenisstraf</a:t>
                      </a:r>
                      <a:endParaRPr lang="nl-BE" sz="1100" b="1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  <a:latin typeface="+mj-lt"/>
                        </a:rPr>
                        <a:t>Strafrechtelijke geldboete</a:t>
                      </a:r>
                      <a:endParaRPr lang="nl-BE" sz="1100" b="1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  <a:latin typeface="+mj-lt"/>
                        </a:rPr>
                        <a:t>Administratieve geldboete</a:t>
                      </a:r>
                      <a:endParaRPr lang="nl-BE" sz="1100" b="1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6056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  <a:latin typeface="+mj-lt"/>
                        </a:rPr>
                        <a:t>Niveau 1</a:t>
                      </a:r>
                      <a:endParaRPr lang="nl-BE" sz="1100" b="1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nl-BE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nl-BE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u="none" strike="noStrike" dirty="0">
                          <a:effectLst/>
                          <a:latin typeface="+mj-lt"/>
                        </a:rPr>
                        <a:t>80 tot 800 EUR</a:t>
                      </a:r>
                      <a:endParaRPr lang="nl-BE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2390019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  <a:latin typeface="+mj-lt"/>
                        </a:rPr>
                        <a:t>Niveau 2</a:t>
                      </a:r>
                      <a:endParaRPr lang="nl-BE" sz="1100" b="1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100" u="none" strike="noStrike">
                          <a:effectLst/>
                          <a:latin typeface="+mj-lt"/>
                        </a:rPr>
                        <a:t> </a:t>
                      </a:r>
                      <a:endParaRPr lang="nl-BE" sz="1100" b="0" i="0" u="none" strike="noStrike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hetzij 400 tot 4.000 EUR</a:t>
                      </a:r>
                      <a:endParaRPr lang="nl-NL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hetzij 200 tot 2.000 EUR</a:t>
                      </a:r>
                      <a:endParaRPr lang="nl-NL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759764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  <a:latin typeface="+mj-lt"/>
                        </a:rPr>
                        <a:t>Niveau 3</a:t>
                      </a:r>
                      <a:endParaRPr lang="nl-BE" sz="1100" b="1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100" u="none" strike="noStrike">
                          <a:effectLst/>
                          <a:latin typeface="+mj-lt"/>
                        </a:rPr>
                        <a:t> </a:t>
                      </a:r>
                      <a:endParaRPr lang="nl-BE" sz="1100" b="0" i="0" u="none" strike="noStrike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hetzij 800 tot 8.000 EUR</a:t>
                      </a:r>
                      <a:endParaRPr lang="nl-NL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hetzij 400 tot 4.000 EUR</a:t>
                      </a:r>
                      <a:endParaRPr lang="nl-NL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562442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  <a:latin typeface="+mj-lt"/>
                        </a:rPr>
                        <a:t>Niveau 4</a:t>
                      </a:r>
                      <a:endParaRPr lang="nl-BE" sz="1100" b="1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  <a:latin typeface="+mj-lt"/>
                        </a:rPr>
                        <a:t>hetzij 6 maanden tot 3 jaar</a:t>
                      </a:r>
                      <a:endParaRPr lang="nl-NL" sz="1100" b="0" i="0" u="none" strike="noStrike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en/of 4.800 tot 48.000 EUR</a:t>
                      </a:r>
                      <a:endParaRPr lang="nl-NL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hetzij 2.400 tot 24.000 EUR</a:t>
                      </a:r>
                      <a:endParaRPr lang="nl-NL" sz="1100" b="0" i="0" u="none" strike="noStrike" dirty="0">
                        <a:solidFill>
                          <a:srgbClr val="54545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361618"/>
                  </a:ext>
                </a:extLst>
              </a:tr>
            </a:tbl>
          </a:graphicData>
        </a:graphic>
      </p:graphicFrame>
      <p:sp>
        <p:nvSpPr>
          <p:cNvPr id="31" name="Rechthoek 30">
            <a:extLst>
              <a:ext uri="{FF2B5EF4-FFF2-40B4-BE49-F238E27FC236}">
                <a16:creationId xmlns:a16="http://schemas.microsoft.com/office/drawing/2014/main" id="{8E790529-2E56-49C7-B8BC-166E21BE7598}"/>
              </a:ext>
            </a:extLst>
          </p:cNvPr>
          <p:cNvSpPr/>
          <p:nvPr/>
        </p:nvSpPr>
        <p:spPr>
          <a:xfrm>
            <a:off x="2819050" y="5819794"/>
            <a:ext cx="1543888" cy="325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Hogere geldboetes voor vennootschappen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95294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Résultat de recherche d'images pour &quot;reflexion&quot;">
            <a:extLst>
              <a:ext uri="{FF2B5EF4-FFF2-40B4-BE49-F238E27FC236}">
                <a16:creationId xmlns:a16="http://schemas.microsoft.com/office/drawing/2014/main" id="{C12815A7-FC2F-4F8F-BBCA-2D497F72B01C}"/>
              </a:ext>
            </a:extLst>
          </p:cNvPr>
          <p:cNvPicPr/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22" r="81987" b="29820"/>
          <a:stretch/>
        </p:blipFill>
        <p:spPr bwMode="auto">
          <a:xfrm>
            <a:off x="3838092" y="2817687"/>
            <a:ext cx="2607695" cy="2410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Denkkader internationale tewerkstelling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985111"/>
            <a:ext cx="6367522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2AB62BB1-2994-4681-A995-A34E80E50D1B}"/>
              </a:ext>
            </a:extLst>
          </p:cNvPr>
          <p:cNvSpPr/>
          <p:nvPr/>
        </p:nvSpPr>
        <p:spPr>
          <a:xfrm>
            <a:off x="3858408" y="2399919"/>
            <a:ext cx="2468323" cy="4614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AD52CFD-D523-4FD2-BE21-C0BCBF3EC658}"/>
              </a:ext>
            </a:extLst>
          </p:cNvPr>
          <p:cNvSpPr/>
          <p:nvPr/>
        </p:nvSpPr>
        <p:spPr>
          <a:xfrm>
            <a:off x="4861838" y="3198269"/>
            <a:ext cx="2468323" cy="4614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B6E8F3C7-919A-40B8-ABF4-2D28CBE425D3}"/>
              </a:ext>
            </a:extLst>
          </p:cNvPr>
          <p:cNvSpPr/>
          <p:nvPr/>
        </p:nvSpPr>
        <p:spPr>
          <a:xfrm>
            <a:off x="8847166" y="3423744"/>
            <a:ext cx="2563678" cy="25636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C5F3988C-79C7-432B-84F7-FB9798AC91BB}"/>
              </a:ext>
            </a:extLst>
          </p:cNvPr>
          <p:cNvSpPr/>
          <p:nvPr/>
        </p:nvSpPr>
        <p:spPr>
          <a:xfrm>
            <a:off x="6213923" y="5074684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4EF87C52-EE0D-48D9-97E3-31FBA83CFACD}"/>
              </a:ext>
            </a:extLst>
          </p:cNvPr>
          <p:cNvSpPr/>
          <p:nvPr/>
        </p:nvSpPr>
        <p:spPr>
          <a:xfrm>
            <a:off x="8335674" y="4244121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13F9BB00-F796-45E6-9665-07FCBB231988}"/>
              </a:ext>
            </a:extLst>
          </p:cNvPr>
          <p:cNvSpPr/>
          <p:nvPr/>
        </p:nvSpPr>
        <p:spPr>
          <a:xfrm>
            <a:off x="7839004" y="4118901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C804FB1C-C136-4F07-BDEC-F5F573797D94}"/>
              </a:ext>
            </a:extLst>
          </p:cNvPr>
          <p:cNvSpPr/>
          <p:nvPr/>
        </p:nvSpPr>
        <p:spPr>
          <a:xfrm>
            <a:off x="3828113" y="2448498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8FACC8B2-CAB8-45E7-B61C-206C647C9DFF}"/>
              </a:ext>
            </a:extLst>
          </p:cNvPr>
          <p:cNvSpPr/>
          <p:nvPr/>
        </p:nvSpPr>
        <p:spPr>
          <a:xfrm>
            <a:off x="3755478" y="3826556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EE7263D4-EB67-4F60-9CF0-B11A88298520}"/>
              </a:ext>
            </a:extLst>
          </p:cNvPr>
          <p:cNvSpPr/>
          <p:nvPr/>
        </p:nvSpPr>
        <p:spPr>
          <a:xfrm>
            <a:off x="6286693" y="5468965"/>
            <a:ext cx="1439184" cy="136045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42073A3B-6804-4EA3-96F9-A266DF1CABBD}"/>
              </a:ext>
            </a:extLst>
          </p:cNvPr>
          <p:cNvSpPr/>
          <p:nvPr/>
        </p:nvSpPr>
        <p:spPr>
          <a:xfrm>
            <a:off x="7517694" y="1148117"/>
            <a:ext cx="2563678" cy="25636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551CB907-5B82-49E6-86D4-EC5C204F9123}"/>
              </a:ext>
            </a:extLst>
          </p:cNvPr>
          <p:cNvSpPr/>
          <p:nvPr/>
        </p:nvSpPr>
        <p:spPr>
          <a:xfrm>
            <a:off x="1039023" y="4153922"/>
            <a:ext cx="2563678" cy="25636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1B25AA91-A463-4277-975C-2C072BC8BFC5}"/>
              </a:ext>
            </a:extLst>
          </p:cNvPr>
          <p:cNvSpPr/>
          <p:nvPr/>
        </p:nvSpPr>
        <p:spPr>
          <a:xfrm>
            <a:off x="1249173" y="1156405"/>
            <a:ext cx="2563678" cy="25636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674508A-E76D-490B-8DE1-CC9930581C50}"/>
              </a:ext>
            </a:extLst>
          </p:cNvPr>
          <p:cNvSpPr txBox="1"/>
          <p:nvPr/>
        </p:nvSpPr>
        <p:spPr>
          <a:xfrm>
            <a:off x="7610205" y="1660869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Arbeidsrecht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6B7045D-46A9-4936-8C85-9DC55F52F2B0}"/>
              </a:ext>
            </a:extLst>
          </p:cNvPr>
          <p:cNvSpPr txBox="1"/>
          <p:nvPr/>
        </p:nvSpPr>
        <p:spPr>
          <a:xfrm>
            <a:off x="1079004" y="4843953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Sociale zekerheid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4B287677-E769-4822-8030-4C8241EA6BCF}"/>
              </a:ext>
            </a:extLst>
          </p:cNvPr>
          <p:cNvSpPr txBox="1"/>
          <p:nvPr/>
        </p:nvSpPr>
        <p:spPr>
          <a:xfrm>
            <a:off x="5772123" y="5624668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Tax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DAADC673-4154-4C86-84AB-956E9C3DF92C}"/>
              </a:ext>
            </a:extLst>
          </p:cNvPr>
          <p:cNvSpPr txBox="1"/>
          <p:nvPr/>
        </p:nvSpPr>
        <p:spPr>
          <a:xfrm>
            <a:off x="8936932" y="3920632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Compliance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EBF908B4-9169-4983-AFD1-05D91A2A3801}"/>
              </a:ext>
            </a:extLst>
          </p:cNvPr>
          <p:cNvSpPr txBox="1"/>
          <p:nvPr/>
        </p:nvSpPr>
        <p:spPr>
          <a:xfrm>
            <a:off x="1323933" y="1718662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Arbeidsmigratie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581BD18B-742C-41B1-8232-325589AE1DCB}"/>
              </a:ext>
            </a:extLst>
          </p:cNvPr>
          <p:cNvSpPr/>
          <p:nvPr/>
        </p:nvSpPr>
        <p:spPr>
          <a:xfrm>
            <a:off x="7031476" y="2260114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A96017E2-5B3D-49C7-BD43-3883E7B4331C}"/>
              </a:ext>
            </a:extLst>
          </p:cNvPr>
          <p:cNvSpPr/>
          <p:nvPr/>
        </p:nvSpPr>
        <p:spPr>
          <a:xfrm>
            <a:off x="3330794" y="4193144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30E67758-981C-406E-B2DD-936624A501C5}"/>
              </a:ext>
            </a:extLst>
          </p:cNvPr>
          <p:cNvSpPr/>
          <p:nvPr/>
        </p:nvSpPr>
        <p:spPr>
          <a:xfrm>
            <a:off x="4324724" y="2679229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8" name="Ovaal 57">
            <a:extLst>
              <a:ext uri="{FF2B5EF4-FFF2-40B4-BE49-F238E27FC236}">
                <a16:creationId xmlns:a16="http://schemas.microsoft.com/office/drawing/2014/main" id="{EA7863C6-DA93-4DE6-9EA4-027C7F15660C}"/>
              </a:ext>
            </a:extLst>
          </p:cNvPr>
          <p:cNvSpPr/>
          <p:nvPr/>
        </p:nvSpPr>
        <p:spPr>
          <a:xfrm>
            <a:off x="6361756" y="3904605"/>
            <a:ext cx="173797" cy="2211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4FD7EFDC-277F-4E12-A545-21B3A65E282F}"/>
              </a:ext>
            </a:extLst>
          </p:cNvPr>
          <p:cNvSpPr/>
          <p:nvPr/>
        </p:nvSpPr>
        <p:spPr>
          <a:xfrm>
            <a:off x="6112582" y="4800227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A2D03DCA-1667-471E-899F-BD225B89767B}"/>
              </a:ext>
            </a:extLst>
          </p:cNvPr>
          <p:cNvSpPr/>
          <p:nvPr/>
        </p:nvSpPr>
        <p:spPr>
          <a:xfrm>
            <a:off x="6570014" y="2536382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2" name="Ovaal 61">
            <a:extLst>
              <a:ext uri="{FF2B5EF4-FFF2-40B4-BE49-F238E27FC236}">
                <a16:creationId xmlns:a16="http://schemas.microsoft.com/office/drawing/2014/main" id="{8BA4D132-446E-4D18-85C7-7D9A3F593E03}"/>
              </a:ext>
            </a:extLst>
          </p:cNvPr>
          <p:cNvSpPr/>
          <p:nvPr/>
        </p:nvSpPr>
        <p:spPr>
          <a:xfrm>
            <a:off x="7461358" y="4090168"/>
            <a:ext cx="297694" cy="303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3" name="Ovaal 62">
            <a:extLst>
              <a:ext uri="{FF2B5EF4-FFF2-40B4-BE49-F238E27FC236}">
                <a16:creationId xmlns:a16="http://schemas.microsoft.com/office/drawing/2014/main" id="{94C9E105-C0B8-493D-9210-69F0D6EC8BC9}"/>
              </a:ext>
            </a:extLst>
          </p:cNvPr>
          <p:cNvSpPr/>
          <p:nvPr/>
        </p:nvSpPr>
        <p:spPr>
          <a:xfrm>
            <a:off x="6263289" y="2882573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4" name="Ovaal 63">
            <a:extLst>
              <a:ext uri="{FF2B5EF4-FFF2-40B4-BE49-F238E27FC236}">
                <a16:creationId xmlns:a16="http://schemas.microsoft.com/office/drawing/2014/main" id="{3B9C391D-903A-4F5D-BDB5-26C373B1B994}"/>
              </a:ext>
            </a:extLst>
          </p:cNvPr>
          <p:cNvSpPr/>
          <p:nvPr/>
        </p:nvSpPr>
        <p:spPr>
          <a:xfrm>
            <a:off x="6651898" y="3951237"/>
            <a:ext cx="297694" cy="303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5" name="Ovaal 64">
            <a:extLst>
              <a:ext uri="{FF2B5EF4-FFF2-40B4-BE49-F238E27FC236}">
                <a16:creationId xmlns:a16="http://schemas.microsoft.com/office/drawing/2014/main" id="{9C96B8C5-7F80-4AF4-9A29-CC71E3121BC2}"/>
              </a:ext>
            </a:extLst>
          </p:cNvPr>
          <p:cNvSpPr/>
          <p:nvPr/>
        </p:nvSpPr>
        <p:spPr>
          <a:xfrm>
            <a:off x="7047319" y="4014797"/>
            <a:ext cx="297694" cy="303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1A054B92-57A7-482F-A691-7BD19151066A}"/>
              </a:ext>
            </a:extLst>
          </p:cNvPr>
          <p:cNvSpPr/>
          <p:nvPr/>
        </p:nvSpPr>
        <p:spPr>
          <a:xfrm>
            <a:off x="5904432" y="4523310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8" name="Ovaal 67">
            <a:extLst>
              <a:ext uri="{FF2B5EF4-FFF2-40B4-BE49-F238E27FC236}">
                <a16:creationId xmlns:a16="http://schemas.microsoft.com/office/drawing/2014/main" id="{8BDD99A1-74DA-48B4-9AE4-DDA79E67C4CD}"/>
              </a:ext>
            </a:extLst>
          </p:cNvPr>
          <p:cNvSpPr/>
          <p:nvPr/>
        </p:nvSpPr>
        <p:spPr>
          <a:xfrm>
            <a:off x="4216940" y="3629181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6F594D66-E7B9-42DA-B583-754884D95D6D}"/>
              </a:ext>
            </a:extLst>
          </p:cNvPr>
          <p:cNvSpPr txBox="1"/>
          <p:nvPr/>
        </p:nvSpPr>
        <p:spPr>
          <a:xfrm>
            <a:off x="1345740" y="2271004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Mag de werknemer werken en verblijven?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841360D-E21D-4043-8334-0841E59A38D0}"/>
              </a:ext>
            </a:extLst>
          </p:cNvPr>
          <p:cNvSpPr txBox="1"/>
          <p:nvPr/>
        </p:nvSpPr>
        <p:spPr>
          <a:xfrm>
            <a:off x="1120852" y="5478707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Waar sociale zekerheid betalen? 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4FD86AE-C520-4DFF-B981-D62A488A0CE8}"/>
              </a:ext>
            </a:extLst>
          </p:cNvPr>
          <p:cNvSpPr txBox="1"/>
          <p:nvPr/>
        </p:nvSpPr>
        <p:spPr>
          <a:xfrm>
            <a:off x="7610204" y="2350942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Welke loon- en arbeidsvoorwaarden toepassen ?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EFD1C0D-20FF-43F2-933B-1AB220E4F199}"/>
              </a:ext>
            </a:extLst>
          </p:cNvPr>
          <p:cNvSpPr txBox="1"/>
          <p:nvPr/>
        </p:nvSpPr>
        <p:spPr>
          <a:xfrm>
            <a:off x="6463765" y="5987422"/>
            <a:ext cx="1069177" cy="533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Waar belasting betalen? 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614B86F7-BAE9-4579-8701-51C7D62DC339}"/>
              </a:ext>
            </a:extLst>
          </p:cNvPr>
          <p:cNvSpPr txBox="1"/>
          <p:nvPr/>
        </p:nvSpPr>
        <p:spPr>
          <a:xfrm>
            <a:off x="8880377" y="4523800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Welke bijkomende formaliteiten?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49538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AFE09B7F-C16B-4121-A6E8-98220ACA4275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Indien vragen – aarzel niet</a:t>
            </a:r>
            <a:endParaRPr kumimoji="0" lang="nl-BE" sz="4200" b="1" i="1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AD8252F-6848-49D0-94D9-7FAD6E4E1AF9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5763281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ijdelijke aanduiding voor dianummer 7">
            <a:extLst>
              <a:ext uri="{FF2B5EF4-FFF2-40B4-BE49-F238E27FC236}">
                <a16:creationId xmlns:a16="http://schemas.microsoft.com/office/drawing/2014/main" id="{3CB623DF-F3A7-43C8-9FBF-FF972C08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4F96ECA-ECF1-4C57-8F39-3AF3311C8ECB}"/>
              </a:ext>
            </a:extLst>
          </p:cNvPr>
          <p:cNvSpPr txBox="1"/>
          <p:nvPr/>
        </p:nvSpPr>
        <p:spPr>
          <a:xfrm>
            <a:off x="2690856" y="3827947"/>
            <a:ext cx="35831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Dries Faingnaert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Advocaat - Vennoot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 typeface="Arial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538491"/>
              </a:solidFill>
              <a:effectLst/>
              <a:uLnTx/>
              <a:uFillTx/>
              <a:latin typeface="Calibri Light" panose="020F0302020204030204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dries.faingnaert@arcadelaw.be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+32 498 45 90 50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www.arcadelaw.be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538491"/>
              </a:solidFill>
              <a:effectLst/>
              <a:uLnTx/>
              <a:uFillTx/>
              <a:latin typeface="Calibri Light" panose="020F0302020204030204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795DA4C-B089-4E51-BECF-BA320271E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15" y="153260"/>
            <a:ext cx="1937156" cy="121866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043D07C-9274-4D0F-A944-E801380F3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517" y="1951734"/>
            <a:ext cx="2191797" cy="2181507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41A1170-757D-466A-B755-262511CB3836}"/>
              </a:ext>
            </a:extLst>
          </p:cNvPr>
          <p:cNvSpPr txBox="1"/>
          <p:nvPr/>
        </p:nvSpPr>
        <p:spPr>
          <a:xfrm>
            <a:off x="5918027" y="3801572"/>
            <a:ext cx="35831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Martijn Baert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Advocaat - Vennoot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 typeface="Arial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538491"/>
              </a:solidFill>
              <a:effectLst/>
              <a:uLnTx/>
              <a:uFillTx/>
              <a:latin typeface="Calibri Light" panose="020F0302020204030204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martijn.baert@arcadelaw.be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+32 498 14 65 81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3BE"/>
              </a:buClr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538491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www.arcadelaw.be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538491"/>
              </a:solidFill>
              <a:effectLst/>
              <a:uLnTx/>
              <a:uFillTx/>
              <a:latin typeface="Calibri Light" panose="020F0302020204030204"/>
              <a:ea typeface="Arial" charset="0"/>
              <a:cs typeface="Arial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BA6EAB-EF0B-4C63-A9A8-2DD25CADF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514" y="1978410"/>
            <a:ext cx="2245453" cy="21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7448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C3E6820-1CE5-4AAA-B46E-85CE3217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76" y="87240"/>
            <a:ext cx="8443316" cy="5311706"/>
          </a:xfrm>
          <a:prstGeom prst="rect">
            <a:avLst/>
          </a:prstGeom>
        </p:spPr>
      </p:pic>
      <p:sp>
        <p:nvSpPr>
          <p:cNvPr id="55" name="Ondertitel 2">
            <a:extLst>
              <a:ext uri="{FF2B5EF4-FFF2-40B4-BE49-F238E27FC236}">
                <a16:creationId xmlns:a16="http://schemas.microsoft.com/office/drawing/2014/main" id="{F504ED3A-B5C3-4722-94EA-72249EE26629}"/>
              </a:ext>
            </a:extLst>
          </p:cNvPr>
          <p:cNvSpPr txBox="1">
            <a:spLocks/>
          </p:cNvSpPr>
          <p:nvPr/>
        </p:nvSpPr>
        <p:spPr>
          <a:xfrm>
            <a:off x="1107311" y="2075601"/>
            <a:ext cx="8985813" cy="288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DA8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0" name="Titel 1">
            <a:extLst>
              <a:ext uri="{FF2B5EF4-FFF2-40B4-BE49-F238E27FC236}">
                <a16:creationId xmlns:a16="http://schemas.microsoft.com/office/drawing/2014/main" id="{95EBFE4B-06CF-41EB-A88C-2993D7EBAA5E}"/>
              </a:ext>
            </a:extLst>
          </p:cNvPr>
          <p:cNvSpPr txBox="1">
            <a:spLocks/>
          </p:cNvSpPr>
          <p:nvPr/>
        </p:nvSpPr>
        <p:spPr>
          <a:xfrm>
            <a:off x="4622596" y="4195303"/>
            <a:ext cx="3164382" cy="76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00150A98-FD42-45E6-99B3-1061801CF280}"/>
              </a:ext>
            </a:extLst>
          </p:cNvPr>
          <p:cNvSpPr txBox="1">
            <a:spLocks/>
          </p:cNvSpPr>
          <p:nvPr/>
        </p:nvSpPr>
        <p:spPr>
          <a:xfrm>
            <a:off x="4738343" y="5186167"/>
            <a:ext cx="3164382" cy="76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info@arcadelaw.be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Sinter-Goedeleplein 5 I 1000 Brussel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+32 498 45 90 50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of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+32 498 14 65 81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www.arcadelaw.be </a:t>
            </a:r>
          </a:p>
        </p:txBody>
      </p:sp>
    </p:spTree>
    <p:extLst>
      <p:ext uri="{BB962C8B-B14F-4D97-AF65-F5344CB8AC3E}">
        <p14:creationId xmlns:p14="http://schemas.microsoft.com/office/powerpoint/2010/main" val="99673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Internationale tewerkstelling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6008612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pic>
        <p:nvPicPr>
          <p:cNvPr id="11" name="Picture 2" descr="Résultat de recherche d'images pour &quot;reflexion&quot;">
            <a:extLst>
              <a:ext uri="{FF2B5EF4-FFF2-40B4-BE49-F238E27FC236}">
                <a16:creationId xmlns:a16="http://schemas.microsoft.com/office/drawing/2014/main" id="{C12815A7-FC2F-4F8F-BBCA-2D497F72B01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47" y="1631998"/>
            <a:ext cx="5565530" cy="33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3822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Résultat de recherche d'images pour &quot;reflexion&quot;">
            <a:extLst>
              <a:ext uri="{FF2B5EF4-FFF2-40B4-BE49-F238E27FC236}">
                <a16:creationId xmlns:a16="http://schemas.microsoft.com/office/drawing/2014/main" id="{C12815A7-FC2F-4F8F-BBCA-2D497F72B01C}"/>
              </a:ext>
            </a:extLst>
          </p:cNvPr>
          <p:cNvPicPr/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22" r="81987" b="29820"/>
          <a:stretch/>
        </p:blipFill>
        <p:spPr bwMode="auto">
          <a:xfrm>
            <a:off x="3838092" y="2817687"/>
            <a:ext cx="2607695" cy="2410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Denkkader internationale tewerkstelling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985111"/>
            <a:ext cx="6367522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2AB62BB1-2994-4681-A995-A34E80E50D1B}"/>
              </a:ext>
            </a:extLst>
          </p:cNvPr>
          <p:cNvSpPr/>
          <p:nvPr/>
        </p:nvSpPr>
        <p:spPr>
          <a:xfrm>
            <a:off x="3858408" y="2399919"/>
            <a:ext cx="2468323" cy="4614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AD52CFD-D523-4FD2-BE21-C0BCBF3EC658}"/>
              </a:ext>
            </a:extLst>
          </p:cNvPr>
          <p:cNvSpPr/>
          <p:nvPr/>
        </p:nvSpPr>
        <p:spPr>
          <a:xfrm>
            <a:off x="4861838" y="3198269"/>
            <a:ext cx="2468323" cy="4614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B6E8F3C7-919A-40B8-ABF4-2D28CBE425D3}"/>
              </a:ext>
            </a:extLst>
          </p:cNvPr>
          <p:cNvSpPr/>
          <p:nvPr/>
        </p:nvSpPr>
        <p:spPr>
          <a:xfrm>
            <a:off x="8847166" y="3423744"/>
            <a:ext cx="2563678" cy="25636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C5F3988C-79C7-432B-84F7-FB9798AC91BB}"/>
              </a:ext>
            </a:extLst>
          </p:cNvPr>
          <p:cNvSpPr/>
          <p:nvPr/>
        </p:nvSpPr>
        <p:spPr>
          <a:xfrm>
            <a:off x="6213923" y="5074684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4EF87C52-EE0D-48D9-97E3-31FBA83CFACD}"/>
              </a:ext>
            </a:extLst>
          </p:cNvPr>
          <p:cNvSpPr/>
          <p:nvPr/>
        </p:nvSpPr>
        <p:spPr>
          <a:xfrm>
            <a:off x="8335674" y="4244121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13F9BB00-F796-45E6-9665-07FCBB231988}"/>
              </a:ext>
            </a:extLst>
          </p:cNvPr>
          <p:cNvSpPr/>
          <p:nvPr/>
        </p:nvSpPr>
        <p:spPr>
          <a:xfrm>
            <a:off x="7839004" y="4118901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C804FB1C-C136-4F07-BDEC-F5F573797D94}"/>
              </a:ext>
            </a:extLst>
          </p:cNvPr>
          <p:cNvSpPr/>
          <p:nvPr/>
        </p:nvSpPr>
        <p:spPr>
          <a:xfrm>
            <a:off x="3828113" y="2448498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8FACC8B2-CAB8-45E7-B61C-206C647C9DFF}"/>
              </a:ext>
            </a:extLst>
          </p:cNvPr>
          <p:cNvSpPr/>
          <p:nvPr/>
        </p:nvSpPr>
        <p:spPr>
          <a:xfrm>
            <a:off x="3755478" y="3826556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EE7263D4-EB67-4F60-9CF0-B11A88298520}"/>
              </a:ext>
            </a:extLst>
          </p:cNvPr>
          <p:cNvSpPr/>
          <p:nvPr/>
        </p:nvSpPr>
        <p:spPr>
          <a:xfrm>
            <a:off x="6286693" y="5468965"/>
            <a:ext cx="1439184" cy="136045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42073A3B-6804-4EA3-96F9-A266DF1CABBD}"/>
              </a:ext>
            </a:extLst>
          </p:cNvPr>
          <p:cNvSpPr/>
          <p:nvPr/>
        </p:nvSpPr>
        <p:spPr>
          <a:xfrm>
            <a:off x="7517694" y="1148117"/>
            <a:ext cx="2563678" cy="25636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551CB907-5B82-49E6-86D4-EC5C204F9123}"/>
              </a:ext>
            </a:extLst>
          </p:cNvPr>
          <p:cNvSpPr/>
          <p:nvPr/>
        </p:nvSpPr>
        <p:spPr>
          <a:xfrm>
            <a:off x="1039023" y="4153922"/>
            <a:ext cx="2563678" cy="25636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1B25AA91-A463-4277-975C-2C072BC8BFC5}"/>
              </a:ext>
            </a:extLst>
          </p:cNvPr>
          <p:cNvSpPr/>
          <p:nvPr/>
        </p:nvSpPr>
        <p:spPr>
          <a:xfrm>
            <a:off x="1249173" y="1156405"/>
            <a:ext cx="2563678" cy="25636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674508A-E76D-490B-8DE1-CC9930581C50}"/>
              </a:ext>
            </a:extLst>
          </p:cNvPr>
          <p:cNvSpPr txBox="1"/>
          <p:nvPr/>
        </p:nvSpPr>
        <p:spPr>
          <a:xfrm>
            <a:off x="7610205" y="1660869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Arbeidsrecht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6B7045D-46A9-4936-8C85-9DC55F52F2B0}"/>
              </a:ext>
            </a:extLst>
          </p:cNvPr>
          <p:cNvSpPr txBox="1"/>
          <p:nvPr/>
        </p:nvSpPr>
        <p:spPr>
          <a:xfrm>
            <a:off x="1079004" y="4843953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Sociale zekerheid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4B287677-E769-4822-8030-4C8241EA6BCF}"/>
              </a:ext>
            </a:extLst>
          </p:cNvPr>
          <p:cNvSpPr txBox="1"/>
          <p:nvPr/>
        </p:nvSpPr>
        <p:spPr>
          <a:xfrm>
            <a:off x="5772123" y="5624668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Tax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DAADC673-4154-4C86-84AB-956E9C3DF92C}"/>
              </a:ext>
            </a:extLst>
          </p:cNvPr>
          <p:cNvSpPr txBox="1"/>
          <p:nvPr/>
        </p:nvSpPr>
        <p:spPr>
          <a:xfrm>
            <a:off x="8936932" y="3920632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Compliance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EBF908B4-9169-4983-AFD1-05D91A2A3801}"/>
              </a:ext>
            </a:extLst>
          </p:cNvPr>
          <p:cNvSpPr txBox="1"/>
          <p:nvPr/>
        </p:nvSpPr>
        <p:spPr>
          <a:xfrm>
            <a:off x="1323933" y="1718662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Arbeidsmigratie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581BD18B-742C-41B1-8232-325589AE1DCB}"/>
              </a:ext>
            </a:extLst>
          </p:cNvPr>
          <p:cNvSpPr/>
          <p:nvPr/>
        </p:nvSpPr>
        <p:spPr>
          <a:xfrm>
            <a:off x="7031476" y="2260114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A96017E2-5B3D-49C7-BD43-3883E7B4331C}"/>
              </a:ext>
            </a:extLst>
          </p:cNvPr>
          <p:cNvSpPr/>
          <p:nvPr/>
        </p:nvSpPr>
        <p:spPr>
          <a:xfrm>
            <a:off x="3330794" y="4193144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30E67758-981C-406E-B2DD-936624A501C5}"/>
              </a:ext>
            </a:extLst>
          </p:cNvPr>
          <p:cNvSpPr/>
          <p:nvPr/>
        </p:nvSpPr>
        <p:spPr>
          <a:xfrm>
            <a:off x="4324724" y="2679229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8" name="Ovaal 57">
            <a:extLst>
              <a:ext uri="{FF2B5EF4-FFF2-40B4-BE49-F238E27FC236}">
                <a16:creationId xmlns:a16="http://schemas.microsoft.com/office/drawing/2014/main" id="{EA7863C6-DA93-4DE6-9EA4-027C7F15660C}"/>
              </a:ext>
            </a:extLst>
          </p:cNvPr>
          <p:cNvSpPr/>
          <p:nvPr/>
        </p:nvSpPr>
        <p:spPr>
          <a:xfrm>
            <a:off x="6361756" y="3904605"/>
            <a:ext cx="173797" cy="2211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4FD7EFDC-277F-4E12-A545-21B3A65E282F}"/>
              </a:ext>
            </a:extLst>
          </p:cNvPr>
          <p:cNvSpPr/>
          <p:nvPr/>
        </p:nvSpPr>
        <p:spPr>
          <a:xfrm>
            <a:off x="6112582" y="4800227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A2D03DCA-1667-471E-899F-BD225B89767B}"/>
              </a:ext>
            </a:extLst>
          </p:cNvPr>
          <p:cNvSpPr/>
          <p:nvPr/>
        </p:nvSpPr>
        <p:spPr>
          <a:xfrm>
            <a:off x="6570014" y="2536382"/>
            <a:ext cx="461462" cy="4614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2" name="Ovaal 61">
            <a:extLst>
              <a:ext uri="{FF2B5EF4-FFF2-40B4-BE49-F238E27FC236}">
                <a16:creationId xmlns:a16="http://schemas.microsoft.com/office/drawing/2014/main" id="{8BA4D132-446E-4D18-85C7-7D9A3F593E03}"/>
              </a:ext>
            </a:extLst>
          </p:cNvPr>
          <p:cNvSpPr/>
          <p:nvPr/>
        </p:nvSpPr>
        <p:spPr>
          <a:xfrm>
            <a:off x="7461358" y="4090168"/>
            <a:ext cx="297694" cy="303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3" name="Ovaal 62">
            <a:extLst>
              <a:ext uri="{FF2B5EF4-FFF2-40B4-BE49-F238E27FC236}">
                <a16:creationId xmlns:a16="http://schemas.microsoft.com/office/drawing/2014/main" id="{94C9E105-C0B8-493D-9210-69F0D6EC8BC9}"/>
              </a:ext>
            </a:extLst>
          </p:cNvPr>
          <p:cNvSpPr/>
          <p:nvPr/>
        </p:nvSpPr>
        <p:spPr>
          <a:xfrm>
            <a:off x="6263289" y="2882573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4" name="Ovaal 63">
            <a:extLst>
              <a:ext uri="{FF2B5EF4-FFF2-40B4-BE49-F238E27FC236}">
                <a16:creationId xmlns:a16="http://schemas.microsoft.com/office/drawing/2014/main" id="{3B9C391D-903A-4F5D-BDB5-26C373B1B994}"/>
              </a:ext>
            </a:extLst>
          </p:cNvPr>
          <p:cNvSpPr/>
          <p:nvPr/>
        </p:nvSpPr>
        <p:spPr>
          <a:xfrm>
            <a:off x="6651898" y="3951237"/>
            <a:ext cx="297694" cy="303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5" name="Ovaal 64">
            <a:extLst>
              <a:ext uri="{FF2B5EF4-FFF2-40B4-BE49-F238E27FC236}">
                <a16:creationId xmlns:a16="http://schemas.microsoft.com/office/drawing/2014/main" id="{9C96B8C5-7F80-4AF4-9A29-CC71E3121BC2}"/>
              </a:ext>
            </a:extLst>
          </p:cNvPr>
          <p:cNvSpPr/>
          <p:nvPr/>
        </p:nvSpPr>
        <p:spPr>
          <a:xfrm>
            <a:off x="7047319" y="4014797"/>
            <a:ext cx="297694" cy="303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1A054B92-57A7-482F-A691-7BD19151066A}"/>
              </a:ext>
            </a:extLst>
          </p:cNvPr>
          <p:cNvSpPr/>
          <p:nvPr/>
        </p:nvSpPr>
        <p:spPr>
          <a:xfrm>
            <a:off x="5904432" y="4523310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8" name="Ovaal 67">
            <a:extLst>
              <a:ext uri="{FF2B5EF4-FFF2-40B4-BE49-F238E27FC236}">
                <a16:creationId xmlns:a16="http://schemas.microsoft.com/office/drawing/2014/main" id="{8BDD99A1-74DA-48B4-9AE4-DDA79E67C4CD}"/>
              </a:ext>
            </a:extLst>
          </p:cNvPr>
          <p:cNvSpPr/>
          <p:nvPr/>
        </p:nvSpPr>
        <p:spPr>
          <a:xfrm>
            <a:off x="4216940" y="3629181"/>
            <a:ext cx="250111" cy="2769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6F594D66-E7B9-42DA-B583-754884D95D6D}"/>
              </a:ext>
            </a:extLst>
          </p:cNvPr>
          <p:cNvSpPr txBox="1"/>
          <p:nvPr/>
        </p:nvSpPr>
        <p:spPr>
          <a:xfrm>
            <a:off x="1345740" y="2271004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Mag de werknemer werken en verblijven?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841360D-E21D-4043-8334-0841E59A38D0}"/>
              </a:ext>
            </a:extLst>
          </p:cNvPr>
          <p:cNvSpPr txBox="1"/>
          <p:nvPr/>
        </p:nvSpPr>
        <p:spPr>
          <a:xfrm>
            <a:off x="1120852" y="5478707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Waar sociale zekerheid betalen? 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4FD86AE-C520-4DFF-B981-D62A488A0CE8}"/>
              </a:ext>
            </a:extLst>
          </p:cNvPr>
          <p:cNvSpPr txBox="1"/>
          <p:nvPr/>
        </p:nvSpPr>
        <p:spPr>
          <a:xfrm>
            <a:off x="7610204" y="2350942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Welke loon- en arbeidsvoorwaarden toepassen ?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EFD1C0D-20FF-43F2-933B-1AB220E4F199}"/>
              </a:ext>
            </a:extLst>
          </p:cNvPr>
          <p:cNvSpPr txBox="1"/>
          <p:nvPr/>
        </p:nvSpPr>
        <p:spPr>
          <a:xfrm>
            <a:off x="6463765" y="5987422"/>
            <a:ext cx="1069177" cy="533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Waar belasting betalen? 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614B86F7-BAE9-4579-8701-51C7D62DC339}"/>
              </a:ext>
            </a:extLst>
          </p:cNvPr>
          <p:cNvSpPr txBox="1"/>
          <p:nvPr/>
        </p:nvSpPr>
        <p:spPr>
          <a:xfrm>
            <a:off x="8880377" y="4523800"/>
            <a:ext cx="2468323" cy="46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Welke bijkomende formaliteiten?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8254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38"/>
            <a:ext cx="12192000" cy="6858000"/>
          </a:xfrm>
          <a:prstGeom prst="rect">
            <a:avLst/>
          </a:prstGeom>
          <a:solidFill>
            <a:srgbClr val="7DA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79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739D1A3-2BF5-43E7-BE0F-077CFF8F07E2}"/>
              </a:ext>
            </a:extLst>
          </p:cNvPr>
          <p:cNvSpPr txBox="1">
            <a:spLocks/>
          </p:cNvSpPr>
          <p:nvPr/>
        </p:nvSpPr>
        <p:spPr>
          <a:xfrm>
            <a:off x="838200" y="261717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Arbeidsmigratie  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A4CBE08-AC9B-4A36-8798-6D685310ED40}"/>
              </a:ext>
            </a:extLst>
          </p:cNvPr>
          <p:cNvCxnSpPr>
            <a:cxnSpLocks/>
          </p:cNvCxnSpPr>
          <p:nvPr/>
        </p:nvCxnSpPr>
        <p:spPr>
          <a:xfrm>
            <a:off x="3529319" y="3429000"/>
            <a:ext cx="51333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35D92E6B-97FB-46F4-AD0F-9808D799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5466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3385"/>
            <a:ext cx="5276236" cy="0"/>
          </a:xfrm>
          <a:prstGeom prst="line">
            <a:avLst/>
          </a:prstGeom>
          <a:ln w="28575">
            <a:solidFill>
              <a:srgbClr val="7DA8A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34187"/>
            <a:ext cx="848347" cy="445034"/>
          </a:xfrm>
          <a:prstGeom prst="rect">
            <a:avLst/>
          </a:prstGeom>
        </p:spPr>
      </p:pic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1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27474"/>
            <a:ext cx="1937156" cy="121866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64B941C9-FA98-437F-951F-8F7E05E577A6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901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Arbeidsmigratie 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–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basisbegrippen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 </a:t>
            </a: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7DA8A2"/>
              </a:solidFill>
              <a:effectLst/>
              <a:uLnTx/>
              <a:uFillTx/>
              <a:latin typeface="Calibri Light" panose="020F0302020204030204"/>
              <a:ea typeface="+mj-ea"/>
              <a:cs typeface="Calibri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DFAD08-2F7C-49C0-AD93-C5C4183E80CB}"/>
              </a:ext>
            </a:extLst>
          </p:cNvPr>
          <p:cNvGraphicFramePr/>
          <p:nvPr/>
        </p:nvGraphicFramePr>
        <p:xfrm>
          <a:off x="1517904" y="1511613"/>
          <a:ext cx="7749032" cy="50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6828573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Arbeidsmigratie -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basics</a:t>
            </a: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4292267" cy="0"/>
          </a:xfrm>
          <a:prstGeom prst="line">
            <a:avLst/>
          </a:prstGeom>
          <a:ln w="28575">
            <a:solidFill>
              <a:srgbClr val="53849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3D19548-A2B2-480A-8D2A-3CA04C48B0B3}"/>
              </a:ext>
            </a:extLst>
          </p:cNvPr>
          <p:cNvSpPr txBox="1"/>
          <p:nvPr/>
        </p:nvSpPr>
        <p:spPr>
          <a:xfrm>
            <a:off x="962639" y="1264181"/>
            <a:ext cx="9601370" cy="338554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Begrip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4249223-A59A-45BC-BB11-601495D5C981}"/>
              </a:ext>
            </a:extLst>
          </p:cNvPr>
          <p:cNvSpPr/>
          <p:nvPr/>
        </p:nvSpPr>
        <p:spPr>
          <a:xfrm>
            <a:off x="962639" y="1692407"/>
            <a:ext cx="9601370" cy="1393490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Recht om te werken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recht op verblijf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Recht om te werken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=&gt; regionale wetgeving (“Dienst Economische Migratie”)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(elke regio bepaalt arbeidsmarktbeleid – voorwaarden om te mogen werken kunnen dus anders zijn in functie van (hoofdzakelijke) plaats van tewerkstelling)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Recht om te verblijven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=&gt; federale wetgeving (“Dienst Vreemdelingenzaken”)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037E13F-ED72-464B-B0D4-5D3C37E7502E}"/>
              </a:ext>
            </a:extLst>
          </p:cNvPr>
          <p:cNvSpPr/>
          <p:nvPr/>
        </p:nvSpPr>
        <p:spPr>
          <a:xfrm>
            <a:off x="962639" y="3158721"/>
            <a:ext cx="4732088" cy="2561342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EER onderdanen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(EU + Noorwegen, Liechtenstein en IJsland) + Zwitserland =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mogen werken en verblijven in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DEC7A7E-0A21-48CB-8016-8071841C9E0A}"/>
              </a:ext>
            </a:extLst>
          </p:cNvPr>
          <p:cNvSpPr/>
          <p:nvPr/>
        </p:nvSpPr>
        <p:spPr>
          <a:xfrm>
            <a:off x="5831921" y="3154445"/>
            <a:ext cx="4732088" cy="2561342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Derdelanders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(= niet-EER of niet-Zwitsers)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 hebben in principe toelating nodig om te werken en te verblijven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BE, tenzij een uitzondering van toepassing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Werkgever: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(i)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voorafgaandelijk controleplicht of derdelander over geldige verblijfsvergunning beschikt +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(ii)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afschrift daarvan bijhouden +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(iii)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DIMONA/LIMOSA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Hoofdelijke AS opdrachtgever/aannemer voor niet-betaling loon illegale derdelanders van (onder)aannemer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61E754C-0AD2-48F8-99FD-20AF8BA2FDB4}"/>
              </a:ext>
            </a:extLst>
          </p:cNvPr>
          <p:cNvSpPr/>
          <p:nvPr/>
        </p:nvSpPr>
        <p:spPr>
          <a:xfrm rot="1170099">
            <a:off x="4572301" y="5274057"/>
            <a:ext cx="1365210" cy="883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Check paspoort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 Let op met verblijfsvergunning !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83B0156-15CD-4324-A903-3675FEDB6172}"/>
              </a:ext>
            </a:extLst>
          </p:cNvPr>
          <p:cNvSpPr/>
          <p:nvPr/>
        </p:nvSpPr>
        <p:spPr>
          <a:xfrm rot="20369321">
            <a:off x="10421955" y="4377859"/>
            <a:ext cx="1365210" cy="2877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Sanctie niveau 4 ! 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45D0927-271A-46D9-8671-2EF0D52589C8}"/>
              </a:ext>
            </a:extLst>
          </p:cNvPr>
          <p:cNvSpPr/>
          <p:nvPr/>
        </p:nvSpPr>
        <p:spPr>
          <a:xfrm rot="20399535">
            <a:off x="10421063" y="5021701"/>
            <a:ext cx="1365210" cy="2877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Sanctie niveau 4 ! 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29440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3B585136-8D7F-47E3-9A35-2230DCC2CC96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11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Arbeidsmigratie -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basics</a:t>
            </a:r>
            <a:r>
              <a:rPr kumimoji="0" lang="nl-BE" sz="4200" b="1" i="0" u="none" strike="noStrike" kern="1200" cap="none" spc="0" normalizeH="0" baseline="0" noProof="0" dirty="0">
                <a:ln>
                  <a:noFill/>
                </a:ln>
                <a:solidFill>
                  <a:srgbClr val="7DA8A2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charset="0"/>
              </a:rPr>
              <a:t> 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28FDD50-C8B0-4D7C-8834-CEF0BB962FE8}"/>
              </a:ext>
            </a:extLst>
          </p:cNvPr>
          <p:cNvCxnSpPr>
            <a:cxnSpLocks/>
          </p:cNvCxnSpPr>
          <p:nvPr/>
        </p:nvCxnSpPr>
        <p:spPr>
          <a:xfrm>
            <a:off x="962639" y="1080131"/>
            <a:ext cx="4292267" cy="0"/>
          </a:xfrm>
          <a:prstGeom prst="line">
            <a:avLst/>
          </a:prstGeom>
          <a:ln w="28575">
            <a:solidFill>
              <a:srgbClr val="53849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5B8AE2-FAD0-4A2A-A5FE-A14FE191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61" y="540077"/>
            <a:ext cx="848347" cy="44503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0BA375-5373-4990-B3CB-44B977E286E7}"/>
              </a:ext>
            </a:extLst>
          </p:cNvPr>
          <p:cNvSpPr/>
          <p:nvPr/>
        </p:nvSpPr>
        <p:spPr>
          <a:xfrm rot="803471">
            <a:off x="8704771" y="787743"/>
            <a:ext cx="1847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 w="0"/>
              <a:solidFill>
                <a:srgbClr val="5384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jdelijke aanduiding voor dianummer 7">
            <a:extLst>
              <a:ext uri="{FF2B5EF4-FFF2-40B4-BE49-F238E27FC236}">
                <a16:creationId xmlns:a16="http://schemas.microsoft.com/office/drawing/2014/main" id="{73D2C4F3-FF15-4E2D-A6E9-3A99537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C2C93-D8F0-2C4E-A5BD-2CDEFAB234F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F6D21-91CB-4F25-87AA-6B41570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3" y="233364"/>
            <a:ext cx="1937156" cy="121866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3D19548-A2B2-480A-8D2A-3CA04C48B0B3}"/>
              </a:ext>
            </a:extLst>
          </p:cNvPr>
          <p:cNvSpPr txBox="1"/>
          <p:nvPr/>
        </p:nvSpPr>
        <p:spPr>
          <a:xfrm>
            <a:off x="962639" y="1296566"/>
            <a:ext cx="9601370" cy="338554"/>
          </a:xfrm>
          <a:prstGeom prst="rect">
            <a:avLst/>
          </a:prstGeom>
          <a:solidFill>
            <a:srgbClr val="7DA8A2"/>
          </a:solidFill>
          <a:ln w="19050">
            <a:solidFill>
              <a:srgbClr val="A8C4B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Verblijfsrecht checklist 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4DC791A-6550-4059-BDE5-CE17F22F3816}"/>
              </a:ext>
            </a:extLst>
          </p:cNvPr>
          <p:cNvSpPr/>
          <p:nvPr/>
        </p:nvSpPr>
        <p:spPr>
          <a:xfrm>
            <a:off x="962639" y="1701190"/>
            <a:ext cx="9601370" cy="4923445"/>
          </a:xfrm>
          <a:prstGeom prst="rect">
            <a:avLst/>
          </a:prstGeom>
          <a:noFill/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AD342CD-D34E-4523-B5F7-36ABF1E0F3FA}"/>
              </a:ext>
            </a:extLst>
          </p:cNvPr>
          <p:cNvGraphicFramePr>
            <a:graphicFrameLocks noGrp="1"/>
          </p:cNvGraphicFramePr>
          <p:nvPr/>
        </p:nvGraphicFramePr>
        <p:xfrm>
          <a:off x="2018907" y="1968500"/>
          <a:ext cx="7488834" cy="4369574"/>
        </p:xfrm>
        <a:graphic>
          <a:graphicData uri="http://schemas.openxmlformats.org/drawingml/2006/table">
            <a:tbl>
              <a:tblPr firstRow="1" firstCol="1" bandRow="1"/>
              <a:tblGrid>
                <a:gridCol w="2016225">
                  <a:extLst>
                    <a:ext uri="{9D8B030D-6E8A-4147-A177-3AD203B41FA5}">
                      <a16:colId xmlns:a16="http://schemas.microsoft.com/office/drawing/2014/main" val="11861917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23144190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443166902"/>
                    </a:ext>
                  </a:extLst>
                </a:gridCol>
              </a:tblGrid>
              <a:tr h="2923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5860" algn="l"/>
                        </a:tabLst>
                      </a:pPr>
                      <a:r>
                        <a:rPr lang="nl-BE" sz="1200" b="1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Recht op verblijf – schema  	</a:t>
                      </a:r>
                      <a:endParaRPr lang="nl-BE" sz="1200" noProof="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7130" marR="57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53860"/>
                  </a:ext>
                </a:extLst>
              </a:tr>
              <a:tr h="543635">
                <a:tc rowSpan="2">
                  <a:txBody>
                    <a:bodyPr/>
                    <a:lstStyle/>
                    <a:p>
                      <a:r>
                        <a:rPr lang="nl-BE" sz="1600" dirty="0"/>
                        <a:t>EER + Zwitserse onderdanen</a:t>
                      </a:r>
                    </a:p>
                  </a:txBody>
                  <a:tcPr marL="57130" marR="57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Verblijf </a:t>
                      </a:r>
                      <a:r>
                        <a:rPr lang="nl-BE" sz="1200" b="1" i="1" baseline="0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tot 3 maanden </a:t>
                      </a:r>
                      <a:endParaRPr lang="nl-BE" sz="1200" b="1" i="1" noProof="0" dirty="0">
                        <a:solidFill>
                          <a:srgbClr val="7DA8A2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Aanmelding</a:t>
                      </a:r>
                      <a:r>
                        <a:rPr lang="nl-BE" sz="1200" baseline="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bij gemeente binnen 10 werkdagen indien geen verblijf in hotel </a:t>
                      </a:r>
                      <a:endParaRPr lang="nl-BE" sz="1200" noProof="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103081"/>
                  </a:ext>
                </a:extLst>
              </a:tr>
              <a:tr h="54363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Verblijf</a:t>
                      </a:r>
                      <a:r>
                        <a:rPr lang="nl-BE" sz="1200" baseline="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voor </a:t>
                      </a:r>
                      <a:r>
                        <a:rPr lang="nl-BE" sz="1200" b="1" i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meer dan 3 maanden </a:t>
                      </a: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Verklaring</a:t>
                      </a:r>
                      <a:r>
                        <a:rPr lang="nl-BE" sz="1200" baseline="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van inschrijving bij gemeente binnen 3  maanden – aanvraag elektronische E-kaart </a:t>
                      </a:r>
                      <a:endParaRPr lang="nl-BE" sz="1200" noProof="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968615"/>
                  </a:ext>
                </a:extLst>
              </a:tr>
              <a:tr h="1087271">
                <a:tc rowSpan="3">
                  <a:txBody>
                    <a:bodyPr/>
                    <a:lstStyle/>
                    <a:p>
                      <a:r>
                        <a:rPr lang="nl-BE" sz="1600" dirty="0"/>
                        <a:t>Derdelanders </a:t>
                      </a:r>
                    </a:p>
                  </a:txBody>
                  <a:tcPr marL="57130" marR="57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Verblijf voor </a:t>
                      </a:r>
                      <a:r>
                        <a:rPr lang="nl-BE" sz="1200" b="1" i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maximum</a:t>
                      </a:r>
                      <a:r>
                        <a:rPr lang="nl-BE" sz="1200" b="1" i="1" baseline="0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nl-BE" sz="1200" b="1" i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90 dagen</a:t>
                      </a:r>
                      <a:r>
                        <a:rPr lang="nl-BE" sz="1200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in elke rollende periode van 180 dagen </a:t>
                      </a: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Schengen visum (visum type C) </a:t>
                      </a: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of </a:t>
                      </a:r>
                      <a:r>
                        <a:rPr lang="nl-BE" sz="1200" b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vrijgesteld van Schengen visum (reizen o.b.v. paspoort)</a:t>
                      </a:r>
                      <a:endParaRPr lang="nl-BE" sz="1200" noProof="0" dirty="0">
                        <a:solidFill>
                          <a:srgbClr val="7DA8A2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Aanmelding</a:t>
                      </a:r>
                      <a:r>
                        <a:rPr lang="nl-BE" sz="1200" baseline="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bij gemeente binnen 3 werkdagen indien geen verblijf in hotel </a:t>
                      </a:r>
                      <a:endParaRPr lang="nl-BE" sz="1200" noProof="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4186334"/>
                  </a:ext>
                </a:extLst>
              </a:tr>
              <a:tr h="81545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Verblijf </a:t>
                      </a:r>
                      <a:r>
                        <a:rPr lang="nl-BE" sz="1200" b="1" i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overschrijdt</a:t>
                      </a:r>
                      <a:r>
                        <a:rPr lang="nl-BE" sz="1200" b="1" i="1" baseline="0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nl-BE" sz="1200" b="1" i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90 dagen</a:t>
                      </a:r>
                      <a:r>
                        <a:rPr lang="nl-BE" sz="1200" b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nl-BE" sz="1200" b="0" noProof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in</a:t>
                      </a:r>
                      <a:r>
                        <a:rPr lang="nl-BE" sz="1200" b="0" baseline="0" noProof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elke rollende periode van </a:t>
                      </a: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180</a:t>
                      </a:r>
                      <a:r>
                        <a:rPr lang="nl-BE" sz="1200" baseline="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dagen </a:t>
                      </a:r>
                      <a:endParaRPr lang="nl-BE" sz="1200" noProof="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Aanvraag </a:t>
                      </a:r>
                      <a:r>
                        <a:rPr lang="nl-BE" sz="1200" b="1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visum type D</a:t>
                      </a:r>
                      <a:r>
                        <a:rPr lang="nl-BE" sz="1200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op basis</a:t>
                      </a:r>
                      <a:r>
                        <a:rPr lang="nl-BE" sz="1200" baseline="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van single permit of “vrijstelling” (procedure via de Belgische diplomatieke / consulaire post in het buitenland) </a:t>
                      </a:r>
                      <a:endParaRPr lang="nl-BE" sz="1200" noProof="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590266"/>
                  </a:ext>
                </a:extLst>
              </a:tr>
              <a:tr h="108727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Binnenkomst op basis</a:t>
                      </a:r>
                      <a:r>
                        <a:rPr lang="nl-BE" sz="1200" baseline="0" noProof="0" dirty="0"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van vrijstelling visumplicht en nadien aanvraag </a:t>
                      </a:r>
                      <a:r>
                        <a:rPr lang="nl-BE" sz="1200" b="1" baseline="0" noProof="0" dirty="0">
                          <a:solidFill>
                            <a:srgbClr val="7DA8A2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verblijfsvergunning</a:t>
                      </a:r>
                      <a:r>
                        <a:rPr lang="nl-BE" sz="1200" noProof="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via </a:t>
                      </a:r>
                      <a:r>
                        <a:rPr lang="nl-BE" sz="1200" baseline="0" noProof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single permit procedure tijdens wettig kort verblijf</a:t>
                      </a:r>
                      <a:endParaRPr lang="nl-BE" sz="1200" noProof="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851168"/>
                  </a:ext>
                </a:extLst>
              </a:tr>
            </a:tbl>
          </a:graphicData>
        </a:graphic>
      </p:graphicFrame>
      <p:sp>
        <p:nvSpPr>
          <p:cNvPr id="22" name="Rechthoek 21">
            <a:extLst>
              <a:ext uri="{FF2B5EF4-FFF2-40B4-BE49-F238E27FC236}">
                <a16:creationId xmlns:a16="http://schemas.microsoft.com/office/drawing/2014/main" id="{DAC48425-FCDD-44AE-B201-6C70C7ED9F23}"/>
              </a:ext>
            </a:extLst>
          </p:cNvPr>
          <p:cNvSpPr/>
          <p:nvPr/>
        </p:nvSpPr>
        <p:spPr>
          <a:xfrm rot="20339682">
            <a:off x="2120727" y="4175609"/>
            <a:ext cx="1701039" cy="883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A8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Let op – recht om te werken betekent niet automatisch recht om te verblijven en </a:t>
            </a:r>
            <a:r>
              <a:rPr kumimoji="0" lang="nl-BE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vice</a:t>
            </a:r>
            <a:r>
              <a:rPr kumimoji="0" lang="nl-BE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versa</a:t>
            </a: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7715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3153</Words>
  <Application>Microsoft Office PowerPoint</Application>
  <PresentationFormat>Breedbeeld</PresentationFormat>
  <Paragraphs>494</Paragraphs>
  <Slides>34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Dries Faingnaert</dc:creator>
  <cp:lastModifiedBy>Dries Faingnaert</cp:lastModifiedBy>
  <cp:revision>1</cp:revision>
  <dcterms:created xsi:type="dcterms:W3CDTF">2020-12-07T19:12:12Z</dcterms:created>
  <dcterms:modified xsi:type="dcterms:W3CDTF">2020-12-07T19:15:11Z</dcterms:modified>
</cp:coreProperties>
</file>